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slideLayouts/slideLayout46.xml" ContentType="application/vnd.openxmlformats-officedocument.presentationml.slideLayout+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diagrams/quickStyle17.xml" ContentType="application/vnd.openxmlformats-officedocument.drawingml.diagramStyle+xml"/>
  <Override PartName="/ppt/diagrams/drawing18.xml" ContentType="application/vnd.ms-office.drawingml.diagramDrawing+xml"/>
  <Override PartName="/ppt/notesSlides/notesSlide16.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diagrams/drawing3.xml" ContentType="application/vnd.ms-office.drawingml.diagramDrawing+xml"/>
  <Override PartName="/ppt/diagrams/layout20.xml" ContentType="application/vnd.openxmlformats-officedocument.drawingml.diagramLayout+xml"/>
  <Override PartName="/ppt/slides/slide55.xml" ContentType="application/vnd.openxmlformats-officedocument.presentationml.slid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quickStyle25.xml" ContentType="application/vnd.openxmlformats-officedocument.drawingml.diagramStyle+xml"/>
  <Override PartName="/ppt/diagrams/drawing26.xml" ContentType="application/vnd.ms-office.drawingml.diagramDrawing+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drawing8.xml" ContentType="application/vnd.ms-office.drawingml.diagramDrawing+xml"/>
  <Override PartName="/ppt/diagrams/layout25.xml" ContentType="application/vnd.openxmlformats-officedocument.drawingml.diagramLayout+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diagrams/colors24.xml" ContentType="application/vnd.openxmlformats-officedocument.drawingml.diagramColors+xml"/>
  <Override PartName="/ppt/slides/slide38.xml" ContentType="application/vnd.openxmlformats-officedocument.presentationml.slide+xml"/>
  <Override PartName="/ppt/slideLayouts/slideLayout48.xml" ContentType="application/vnd.openxmlformats-officedocument.presentationml.slideLayout+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diagrams/quickStyle19.xml" ContentType="application/vnd.openxmlformats-officedocument.drawingml.diagramStyle+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9.xml" ContentType="application/vnd.openxmlformats-officedocument.presentationml.notesSlide+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notesSlides/notesSlide21.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notesSlides/notesSlide10.xml" ContentType="application/vnd.openxmlformats-officedocument.presentationml.notesSlide+xml"/>
  <Override PartName="/ppt/diagrams/colors18.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diagrams/layout27.xml" ContentType="application/vnd.openxmlformats-officedocument.drawingml.diagramLayout+xml"/>
  <Override PartName="/ppt/notesSlides/notesSlide22.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notesSlides/notesSlide11.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slides/slide8.xml" ContentType="application/vnd.openxmlformats-officedocument.presentationml.slide+xml"/>
  <Override PartName="/ppt/slideLayouts/slideLayout68.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notesSlides/notesSlide23.xml" ContentType="application/vnd.openxmlformats-officedocument.presentationml.notesSlide+xml"/>
  <Override PartName="/docProps/custom.xml" ContentType="application/vnd.openxmlformats-officedocument.custom-propertie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12.xml" ContentType="application/vnd.openxmlformats-officedocument.presentationml.notesSlide+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diagrams/quickStyle7.xml" ContentType="application/vnd.openxmlformats-officedocument.drawingml.diagramStyle+xml"/>
  <Override PartName="/ppt/slides/slide48.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diagrams/drawing19.xml" ContentType="application/vnd.ms-office.drawingml.diagramDrawing+xml"/>
  <Override PartName="/ppt/notesSlides/notesSlide17.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diagrams/quickStyle18.xml" ContentType="application/vnd.openxmlformats-officedocument.drawingml.diagramStyle+xml"/>
  <Override PartName="/ppt/slides/slide40.xml" ContentType="application/vnd.openxmlformats-officedocument.presentationml.slide+xml"/>
  <Override PartName="/ppt/slideLayouts/slideLayout50.xml" ContentType="application/vnd.openxmlformats-officedocument.presentationml.slideLayout+xml"/>
  <Override PartName="/ppt/diagrams/layout18.xml" ContentType="application/vnd.openxmlformats-officedocument.drawingml.diagram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handoutMasters/handoutMaster1.xml" ContentType="application/vnd.openxmlformats-officedocument.presentationml.handoutMaster+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Layouts/slideLayout55.xml" ContentType="application/vnd.openxmlformats-officedocument.presentationml.slideLayout+xml"/>
  <Override PartName="/ppt/theme/theme3.xml" ContentType="application/vnd.openxmlformats-officedocument.theme+xml"/>
  <Override PartName="/ppt/diagrams/colors20.xml" ContentType="application/vnd.openxmlformats-officedocument.drawingml.diagramColors+xml"/>
  <Override PartName="/ppt/slides/slide34.xml" ContentType="application/vnd.openxmlformats-officedocument.presentationml.slide+xml"/>
  <Override PartName="/ppt/slideLayouts/slideLayout44.xml" ContentType="application/vnd.openxmlformats-officedocument.presentationml.slideLayout+xml"/>
  <Override PartName="/ppt/diagrams/data11.xml" ContentType="application/vnd.openxmlformats-officedocument.drawingml.diagramData+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292" r:id="rId1"/>
  </p:sldMasterIdLst>
  <p:notesMasterIdLst>
    <p:notesMasterId r:id="rId70"/>
  </p:notesMasterIdLst>
  <p:handoutMasterIdLst>
    <p:handoutMasterId r:id="rId71"/>
  </p:handoutMasterIdLst>
  <p:sldIdLst>
    <p:sldId id="303" r:id="rId2"/>
    <p:sldId id="645" r:id="rId3"/>
    <p:sldId id="655" r:id="rId4"/>
    <p:sldId id="583" r:id="rId5"/>
    <p:sldId id="584" r:id="rId6"/>
    <p:sldId id="585" r:id="rId7"/>
    <p:sldId id="505" r:id="rId8"/>
    <p:sldId id="654" r:id="rId9"/>
    <p:sldId id="430" r:id="rId10"/>
    <p:sldId id="507" r:id="rId11"/>
    <p:sldId id="601" r:id="rId12"/>
    <p:sldId id="602" r:id="rId13"/>
    <p:sldId id="603" r:id="rId14"/>
    <p:sldId id="604" r:id="rId15"/>
    <p:sldId id="605" r:id="rId16"/>
    <p:sldId id="606" r:id="rId17"/>
    <p:sldId id="653" r:id="rId18"/>
    <p:sldId id="613" r:id="rId19"/>
    <p:sldId id="614" r:id="rId20"/>
    <p:sldId id="615" r:id="rId21"/>
    <p:sldId id="616" r:id="rId22"/>
    <p:sldId id="617" r:id="rId23"/>
    <p:sldId id="618" r:id="rId24"/>
    <p:sldId id="524" r:id="rId25"/>
    <p:sldId id="483" r:id="rId26"/>
    <p:sldId id="620" r:id="rId27"/>
    <p:sldId id="529" r:id="rId28"/>
    <p:sldId id="621" r:id="rId29"/>
    <p:sldId id="619" r:id="rId30"/>
    <p:sldId id="511" r:id="rId31"/>
    <p:sldId id="515" r:id="rId32"/>
    <p:sldId id="514" r:id="rId33"/>
    <p:sldId id="517" r:id="rId34"/>
    <p:sldId id="513" r:id="rId35"/>
    <p:sldId id="516" r:id="rId36"/>
    <p:sldId id="518" r:id="rId37"/>
    <p:sldId id="519" r:id="rId38"/>
    <p:sldId id="520" r:id="rId39"/>
    <p:sldId id="523" r:id="rId40"/>
    <p:sldId id="660" r:id="rId41"/>
    <p:sldId id="656" r:id="rId42"/>
    <p:sldId id="657" r:id="rId43"/>
    <p:sldId id="662" r:id="rId44"/>
    <p:sldId id="661" r:id="rId45"/>
    <p:sldId id="652" r:id="rId46"/>
    <p:sldId id="649" r:id="rId47"/>
    <p:sldId id="650" r:id="rId48"/>
    <p:sldId id="566" r:id="rId49"/>
    <p:sldId id="567" r:id="rId50"/>
    <p:sldId id="568" r:id="rId51"/>
    <p:sldId id="651" r:id="rId52"/>
    <p:sldId id="647" r:id="rId53"/>
    <p:sldId id="627" r:id="rId54"/>
    <p:sldId id="628" r:id="rId55"/>
    <p:sldId id="629" r:id="rId56"/>
    <p:sldId id="630" r:id="rId57"/>
    <p:sldId id="631" r:id="rId58"/>
    <p:sldId id="632" r:id="rId59"/>
    <p:sldId id="633" r:id="rId60"/>
    <p:sldId id="634" r:id="rId61"/>
    <p:sldId id="635" r:id="rId62"/>
    <p:sldId id="636" r:id="rId63"/>
    <p:sldId id="637" r:id="rId64"/>
    <p:sldId id="638" r:id="rId65"/>
    <p:sldId id="658" r:id="rId66"/>
    <p:sldId id="659" r:id="rId67"/>
    <p:sldId id="663" r:id="rId68"/>
    <p:sldId id="302" r:id="rId6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4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FF2525"/>
    <a:srgbClr val="0099FF"/>
    <a:srgbClr val="0000FF"/>
    <a:srgbClr val="717171"/>
    <a:srgbClr val="777777"/>
    <a:srgbClr val="6F6F6F"/>
    <a:srgbClr val="E6E6E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5000" autoAdjust="0"/>
  </p:normalViewPr>
  <p:slideViewPr>
    <p:cSldViewPr>
      <p:cViewPr>
        <p:scale>
          <a:sx n="86" d="100"/>
          <a:sy n="86" d="100"/>
        </p:scale>
        <p:origin x="-840" y="498"/>
      </p:cViewPr>
      <p:guideLst>
        <p:guide orient="horz" pos="2160"/>
        <p:guide pos="2845"/>
      </p:guideLst>
    </p:cSldViewPr>
  </p:slideViewPr>
  <p:notesTextViewPr>
    <p:cViewPr>
      <p:scale>
        <a:sx n="1" d="1"/>
        <a:sy n="1" d="1"/>
      </p:scale>
      <p:origin x="0" y="0"/>
    </p:cViewPr>
  </p:notesTextViewPr>
  <p:sorterViewPr>
    <p:cViewPr>
      <p:scale>
        <a:sx n="70" d="100"/>
        <a:sy n="70" d="100"/>
      </p:scale>
      <p:origin x="0" y="1662"/>
    </p:cViewPr>
  </p:sorterViewPr>
  <p:notesViewPr>
    <p:cSldViewPr>
      <p:cViewPr varScale="1">
        <p:scale>
          <a:sx n="84" d="100"/>
          <a:sy n="84" d="100"/>
        </p:scale>
        <p:origin x="-3804" y="-90"/>
      </p:cViewPr>
      <p:guideLst>
        <p:guide orient="horz" pos="2880"/>
        <p:guide pos="2160"/>
      </p:guideLst>
    </p:cSldViewPr>
  </p:notesViewPr>
  <p:gridSpacing cx="78027213" cy="7802721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AC11D-2C1F-47A7-BE48-B4DA85771C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4956F78-C466-46CB-A5CE-05F63864D8AC}">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条码定义</a:t>
          </a:r>
          <a:endParaRPr lang="zh-CN" altLang="en-US" dirty="0">
            <a:latin typeface="微软雅黑" panose="020B0503020204020204" pitchFamily="34" charset="-122"/>
            <a:ea typeface="微软雅黑" panose="020B0503020204020204" pitchFamily="34" charset="-122"/>
          </a:endParaRPr>
        </a:p>
      </dgm:t>
    </dgm:pt>
    <dgm:pt modelId="{B2FC418C-397B-4E9B-97B9-ADA49B02D135}" type="par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23CFE9D6-2012-442E-98E2-4C3E096360AC}" type="sib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C314BFC4-80BF-48A4-B50A-93C008BA4558}">
      <dgm:prSet phldrT="[文本]"/>
      <dgm:spPr>
        <a:ln>
          <a:solidFill>
            <a:srgbClr val="C00000"/>
          </a:solidFill>
        </a:ln>
      </dgm:spPr>
      <dgm:t>
        <a:bodyPr/>
        <a:lstStyle/>
        <a:p>
          <a:r>
            <a:rPr lang="zh-CN" altLang="en-US" b="0" i="0" dirty="0" smtClean="0">
              <a:latin typeface="微软雅黑" panose="020B0503020204020204" pitchFamily="34" charset="-122"/>
              <a:ea typeface="微软雅黑" panose="020B0503020204020204" pitchFamily="34" charset="-122"/>
            </a:rPr>
            <a:t>条码（又称条形码）是由一组按一定编码规则排列的条、空符号，用以表示一定的字符、数字及符号组成的信息。</a:t>
          </a:r>
          <a:endParaRPr lang="zh-CN" altLang="en-US" dirty="0">
            <a:latin typeface="微软雅黑" panose="020B0503020204020204" pitchFamily="34" charset="-122"/>
            <a:ea typeface="微软雅黑" panose="020B0503020204020204" pitchFamily="34" charset="-122"/>
          </a:endParaRPr>
        </a:p>
      </dgm:t>
    </dgm:pt>
    <dgm:pt modelId="{FC7E8D40-7C35-4544-8C1A-2189892E7D39}" type="par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CCD19E20-FD63-4C0E-A437-67BA4131B52F}" type="sib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6AD12ECF-833B-43EA-B9CA-981185CDE06F}">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条码特点</a:t>
          </a:r>
          <a:endParaRPr lang="zh-CN" altLang="en-US" dirty="0">
            <a:latin typeface="微软雅黑" panose="020B0503020204020204" pitchFamily="34" charset="-122"/>
            <a:ea typeface="微软雅黑" panose="020B0503020204020204" pitchFamily="34" charset="-122"/>
          </a:endParaRPr>
        </a:p>
      </dgm:t>
    </dgm:pt>
    <dgm:pt modelId="{6E481127-7592-4A2C-AD70-6BBB5438E6BF}" type="par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74268236-128A-47CD-95C9-AD9199173612}" type="sib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0672AEA8-3101-4C40-91E6-408271EC0EC6}">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1.</a:t>
          </a:r>
          <a:r>
            <a:rPr lang="zh-CN" altLang="en-US" b="0" i="0" dirty="0" smtClean="0">
              <a:latin typeface="微软雅黑" panose="020B0503020204020204" pitchFamily="34" charset="-122"/>
              <a:ea typeface="微软雅黑" panose="020B0503020204020204" pitchFamily="34" charset="-122"/>
            </a:rPr>
            <a:t>可靠准确</a:t>
          </a:r>
          <a:endParaRPr lang="zh-CN" altLang="en-US" b="0" dirty="0">
            <a:latin typeface="微软雅黑" panose="020B0503020204020204" pitchFamily="34" charset="-122"/>
            <a:ea typeface="微软雅黑" panose="020B0503020204020204" pitchFamily="34" charset="-122"/>
          </a:endParaRPr>
        </a:p>
      </dgm:t>
    </dgm:pt>
    <dgm:pt modelId="{71163E67-5454-4769-B798-7BAFE90C866F}" type="par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1A92F470-385C-49D2-A728-09177955B945}" type="sib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BAAEA40A-6D64-4060-BB5C-0D95F7FDDCCA}">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2.</a:t>
          </a:r>
          <a:r>
            <a:rPr lang="zh-CN" altLang="en-US" b="0" i="0" dirty="0" smtClean="0">
              <a:latin typeface="微软雅黑" panose="020B0503020204020204" pitchFamily="34" charset="-122"/>
              <a:ea typeface="微软雅黑" panose="020B0503020204020204" pitchFamily="34" charset="-122"/>
            </a:rPr>
            <a:t>数据输入速度快</a:t>
          </a:r>
          <a:endParaRPr lang="zh-CN" altLang="en-US" b="0" dirty="0">
            <a:latin typeface="微软雅黑" panose="020B0503020204020204" pitchFamily="34" charset="-122"/>
            <a:ea typeface="微软雅黑" panose="020B0503020204020204" pitchFamily="34" charset="-122"/>
          </a:endParaRPr>
        </a:p>
      </dgm:t>
    </dgm:pt>
    <dgm:pt modelId="{0AA429FF-DB07-4581-89BA-5A78987B5AFC}" type="par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9E367B64-F1BE-49A9-AB6D-93B327BC7D61}" type="sib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045B4949-6E8F-416A-AB03-1C3B296EAF7F}">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3.</a:t>
          </a:r>
          <a:r>
            <a:rPr lang="zh-CN" altLang="en-US" b="0" i="0" dirty="0" smtClean="0">
              <a:latin typeface="微软雅黑" panose="020B0503020204020204" pitchFamily="34" charset="-122"/>
              <a:ea typeface="微软雅黑" panose="020B0503020204020204" pitchFamily="34" charset="-122"/>
            </a:rPr>
            <a:t>经济便宜</a:t>
          </a:r>
          <a:endParaRPr lang="zh-CN" altLang="en-US" b="0" dirty="0">
            <a:latin typeface="微软雅黑" panose="020B0503020204020204" pitchFamily="34" charset="-122"/>
            <a:ea typeface="微软雅黑" panose="020B0503020204020204" pitchFamily="34" charset="-122"/>
          </a:endParaRPr>
        </a:p>
      </dgm:t>
    </dgm:pt>
    <dgm:pt modelId="{56567C95-D542-47D1-85E2-1EAFA1377EF3}" type="parTrans" cxnId="{FB225D89-9849-47C8-9409-5C61BBC9144B}">
      <dgm:prSet/>
      <dgm:spPr/>
      <dgm:t>
        <a:bodyPr/>
        <a:lstStyle/>
        <a:p>
          <a:endParaRPr lang="zh-CN" altLang="en-US">
            <a:latin typeface="微软雅黑" panose="020B0503020204020204" pitchFamily="34" charset="-122"/>
            <a:ea typeface="微软雅黑" panose="020B0503020204020204" pitchFamily="34" charset="-122"/>
          </a:endParaRPr>
        </a:p>
      </dgm:t>
    </dgm:pt>
    <dgm:pt modelId="{C88867E6-C271-4058-8057-D167A23D8FA7}" type="sibTrans" cxnId="{FB225D89-9849-47C8-9409-5C61BBC9144B}">
      <dgm:prSet/>
      <dgm:spPr/>
      <dgm:t>
        <a:bodyPr/>
        <a:lstStyle/>
        <a:p>
          <a:endParaRPr lang="zh-CN" altLang="en-US">
            <a:latin typeface="微软雅黑" panose="020B0503020204020204" pitchFamily="34" charset="-122"/>
            <a:ea typeface="微软雅黑" panose="020B0503020204020204" pitchFamily="34" charset="-122"/>
          </a:endParaRPr>
        </a:p>
      </dgm:t>
    </dgm:pt>
    <dgm:pt modelId="{26B80790-5B81-4BE6-9BC2-F4124DB1B83E}">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4.</a:t>
          </a:r>
          <a:r>
            <a:rPr lang="zh-CN" altLang="en-US" b="0" i="0" dirty="0" smtClean="0">
              <a:latin typeface="微软雅黑" panose="020B0503020204020204" pitchFamily="34" charset="-122"/>
              <a:ea typeface="微软雅黑" panose="020B0503020204020204" pitchFamily="34" charset="-122"/>
            </a:rPr>
            <a:t>灵活、实用</a:t>
          </a:r>
          <a:endParaRPr lang="zh-CN" altLang="en-US" b="0" dirty="0">
            <a:latin typeface="微软雅黑" panose="020B0503020204020204" pitchFamily="34" charset="-122"/>
            <a:ea typeface="微软雅黑" panose="020B0503020204020204" pitchFamily="34" charset="-122"/>
          </a:endParaRPr>
        </a:p>
      </dgm:t>
    </dgm:pt>
    <dgm:pt modelId="{F986A781-E002-4B17-A952-804E43124AAD}" type="parTrans" cxnId="{5923DC0E-5C65-4177-A05C-E1DE1862370B}">
      <dgm:prSet/>
      <dgm:spPr/>
      <dgm:t>
        <a:bodyPr/>
        <a:lstStyle/>
        <a:p>
          <a:endParaRPr lang="zh-CN" altLang="en-US">
            <a:latin typeface="微软雅黑" panose="020B0503020204020204" pitchFamily="34" charset="-122"/>
            <a:ea typeface="微软雅黑" panose="020B0503020204020204" pitchFamily="34" charset="-122"/>
          </a:endParaRPr>
        </a:p>
      </dgm:t>
    </dgm:pt>
    <dgm:pt modelId="{1639DB7C-0674-4053-9CFE-C91107718DFB}" type="sibTrans" cxnId="{5923DC0E-5C65-4177-A05C-E1DE1862370B}">
      <dgm:prSet/>
      <dgm:spPr/>
      <dgm:t>
        <a:bodyPr/>
        <a:lstStyle/>
        <a:p>
          <a:endParaRPr lang="zh-CN" altLang="en-US">
            <a:latin typeface="微软雅黑" panose="020B0503020204020204" pitchFamily="34" charset="-122"/>
            <a:ea typeface="微软雅黑" panose="020B0503020204020204" pitchFamily="34" charset="-122"/>
          </a:endParaRPr>
        </a:p>
      </dgm:t>
    </dgm:pt>
    <dgm:pt modelId="{08BA59D5-3990-4E73-B1B6-93D795BEBC72}">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6.</a:t>
          </a:r>
          <a:r>
            <a:rPr lang="zh-CN" altLang="en-US" b="0" i="0" dirty="0" smtClean="0">
              <a:latin typeface="微软雅黑" panose="020B0503020204020204" pitchFamily="34" charset="-122"/>
              <a:ea typeface="微软雅黑" panose="020B0503020204020204" pitchFamily="34" charset="-122"/>
            </a:rPr>
            <a:t>设备简单</a:t>
          </a:r>
          <a:endParaRPr lang="zh-CN" altLang="en-US" b="0" dirty="0">
            <a:latin typeface="微软雅黑" panose="020B0503020204020204" pitchFamily="34" charset="-122"/>
            <a:ea typeface="微软雅黑" panose="020B0503020204020204" pitchFamily="34" charset="-122"/>
          </a:endParaRPr>
        </a:p>
      </dgm:t>
    </dgm:pt>
    <dgm:pt modelId="{F42E3E31-78DA-42B4-A2BB-42CCCFFDC1CA}" type="parTrans" cxnId="{E977E94E-7C94-49A5-82F6-8125EC0F6276}">
      <dgm:prSet/>
      <dgm:spPr/>
      <dgm:t>
        <a:bodyPr/>
        <a:lstStyle/>
        <a:p>
          <a:endParaRPr lang="zh-CN" altLang="en-US">
            <a:latin typeface="微软雅黑" panose="020B0503020204020204" pitchFamily="34" charset="-122"/>
            <a:ea typeface="微软雅黑" panose="020B0503020204020204" pitchFamily="34" charset="-122"/>
          </a:endParaRPr>
        </a:p>
      </dgm:t>
    </dgm:pt>
    <dgm:pt modelId="{D7693E4C-8873-4BC8-A017-75C25E474D2D}" type="sibTrans" cxnId="{E977E94E-7C94-49A5-82F6-8125EC0F6276}">
      <dgm:prSet/>
      <dgm:spPr/>
      <dgm:t>
        <a:bodyPr/>
        <a:lstStyle/>
        <a:p>
          <a:endParaRPr lang="zh-CN" altLang="en-US">
            <a:latin typeface="微软雅黑" panose="020B0503020204020204" pitchFamily="34" charset="-122"/>
            <a:ea typeface="微软雅黑" panose="020B0503020204020204" pitchFamily="34" charset="-122"/>
          </a:endParaRPr>
        </a:p>
      </dgm:t>
    </dgm:pt>
    <dgm:pt modelId="{9407DAAA-0618-4C93-B620-37D378790B45}">
      <dgm:prSet phldrT="[文本]"/>
      <dgm:spPr>
        <a:ln>
          <a:solidFill>
            <a:srgbClr val="C00000"/>
          </a:solidFill>
        </a:ln>
      </dgm:spPr>
      <dgm:t>
        <a:bodyPr/>
        <a:lstStyle/>
        <a:p>
          <a:r>
            <a:rPr lang="en-US" altLang="zh-CN" b="0" i="0" dirty="0" smtClean="0">
              <a:latin typeface="微软雅黑" panose="020B0503020204020204" pitchFamily="34" charset="-122"/>
              <a:ea typeface="微软雅黑" panose="020B0503020204020204" pitchFamily="34" charset="-122"/>
            </a:rPr>
            <a:t>7.</a:t>
          </a:r>
          <a:r>
            <a:rPr lang="zh-CN" altLang="en-US" b="0" i="0" dirty="0" smtClean="0">
              <a:latin typeface="微软雅黑" panose="020B0503020204020204" pitchFamily="34" charset="-122"/>
              <a:ea typeface="微软雅黑" panose="020B0503020204020204" pitchFamily="34" charset="-122"/>
            </a:rPr>
            <a:t>易于制作</a:t>
          </a:r>
          <a:endParaRPr lang="zh-CN" altLang="en-US" b="0" dirty="0">
            <a:latin typeface="微软雅黑" panose="020B0503020204020204" pitchFamily="34" charset="-122"/>
            <a:ea typeface="微软雅黑" panose="020B0503020204020204" pitchFamily="34" charset="-122"/>
          </a:endParaRPr>
        </a:p>
      </dgm:t>
    </dgm:pt>
    <dgm:pt modelId="{A91EE581-39F7-419D-A90B-EE674A325198}" type="parTrans" cxnId="{7363CA66-3BF8-4423-9104-BC0303F77F66}">
      <dgm:prSet/>
      <dgm:spPr/>
      <dgm:t>
        <a:bodyPr/>
        <a:lstStyle/>
        <a:p>
          <a:endParaRPr lang="zh-CN" altLang="en-US">
            <a:latin typeface="微软雅黑" panose="020B0503020204020204" pitchFamily="34" charset="-122"/>
            <a:ea typeface="微软雅黑" panose="020B0503020204020204" pitchFamily="34" charset="-122"/>
          </a:endParaRPr>
        </a:p>
      </dgm:t>
    </dgm:pt>
    <dgm:pt modelId="{CF07EB3E-E50F-4B40-BF7B-D451D22B83FC}" type="sibTrans" cxnId="{7363CA66-3BF8-4423-9104-BC0303F77F66}">
      <dgm:prSet/>
      <dgm:spPr/>
      <dgm:t>
        <a:bodyPr/>
        <a:lstStyle/>
        <a:p>
          <a:endParaRPr lang="zh-CN" altLang="en-US">
            <a:latin typeface="微软雅黑" panose="020B0503020204020204" pitchFamily="34" charset="-122"/>
            <a:ea typeface="微软雅黑" panose="020B0503020204020204" pitchFamily="34" charset="-122"/>
          </a:endParaRPr>
        </a:p>
      </dgm:t>
    </dgm:pt>
    <dgm:pt modelId="{2DE8861A-15C5-4340-ADB5-2D9DF6A3D706}">
      <dgm:prSet phldrT="[文本]"/>
      <dgm:spPr>
        <a:ln>
          <a:solidFill>
            <a:srgbClr val="C00000"/>
          </a:solidFill>
        </a:ln>
      </dgm:spPr>
      <dgm:t>
        <a:bodyPr/>
        <a:lstStyle/>
        <a:p>
          <a:r>
            <a:rPr lang="zh-CN" altLang="en-US" b="0" i="0" dirty="0" smtClean="0">
              <a:latin typeface="微软雅黑" panose="020B0503020204020204" pitchFamily="34" charset="-122"/>
              <a:ea typeface="微软雅黑" panose="020B0503020204020204" pitchFamily="34" charset="-122"/>
            </a:rPr>
            <a:t>条码系统是由条码符号设计、制作及扫描阅读组成的自动识别系统。</a:t>
          </a:r>
          <a:endParaRPr lang="zh-CN" altLang="en-US" dirty="0">
            <a:latin typeface="微软雅黑" panose="020B0503020204020204" pitchFamily="34" charset="-122"/>
            <a:ea typeface="微软雅黑" panose="020B0503020204020204" pitchFamily="34" charset="-122"/>
          </a:endParaRPr>
        </a:p>
      </dgm:t>
    </dgm:pt>
    <dgm:pt modelId="{B5AB7E8D-1566-428B-B8BF-A3C08C153178}" type="parTrans" cxnId="{E739DD40-55E0-430D-8262-E4DA9E5B3F72}">
      <dgm:prSet/>
      <dgm:spPr/>
      <dgm:t>
        <a:bodyPr/>
        <a:lstStyle/>
        <a:p>
          <a:endParaRPr lang="zh-CN" altLang="en-US">
            <a:latin typeface="微软雅黑" panose="020B0503020204020204" pitchFamily="34" charset="-122"/>
            <a:ea typeface="微软雅黑" panose="020B0503020204020204" pitchFamily="34" charset="-122"/>
          </a:endParaRPr>
        </a:p>
      </dgm:t>
    </dgm:pt>
    <dgm:pt modelId="{933742E6-B9C4-49AC-94B6-5E242CF91E0F}" type="sibTrans" cxnId="{E739DD40-55E0-430D-8262-E4DA9E5B3F72}">
      <dgm:prSet/>
      <dgm:spPr/>
      <dgm:t>
        <a:bodyPr/>
        <a:lstStyle/>
        <a:p>
          <a:endParaRPr lang="zh-CN" altLang="en-US">
            <a:latin typeface="微软雅黑" panose="020B0503020204020204" pitchFamily="34" charset="-122"/>
            <a:ea typeface="微软雅黑" panose="020B0503020204020204" pitchFamily="34" charset="-122"/>
          </a:endParaRPr>
        </a:p>
      </dgm:t>
    </dgm:pt>
    <dgm:pt modelId="{440C5199-0EF5-45D4-8F22-ECF89725C4E6}" type="pres">
      <dgm:prSet presAssocID="{01AAC11D-2C1F-47A7-BE48-B4DA85771CCF}" presName="linear" presStyleCnt="0">
        <dgm:presLayoutVars>
          <dgm:dir/>
          <dgm:animLvl val="lvl"/>
          <dgm:resizeHandles val="exact"/>
        </dgm:presLayoutVars>
      </dgm:prSet>
      <dgm:spPr/>
      <dgm:t>
        <a:bodyPr/>
        <a:lstStyle/>
        <a:p>
          <a:endParaRPr lang="zh-CN" altLang="en-US"/>
        </a:p>
      </dgm:t>
    </dgm:pt>
    <dgm:pt modelId="{EABA6467-B20D-4C92-B068-2717C344F6D6}" type="pres">
      <dgm:prSet presAssocID="{B4956F78-C466-46CB-A5CE-05F63864D8AC}" presName="parentLin" presStyleCnt="0"/>
      <dgm:spPr/>
      <dgm:t>
        <a:bodyPr/>
        <a:lstStyle/>
        <a:p>
          <a:endParaRPr lang="zh-CN" altLang="en-US"/>
        </a:p>
      </dgm:t>
    </dgm:pt>
    <dgm:pt modelId="{454A1D5F-AE09-41FE-A3C9-EFF1C8379BA9}" type="pres">
      <dgm:prSet presAssocID="{B4956F78-C466-46CB-A5CE-05F63864D8AC}" presName="parentLeftMargin" presStyleLbl="node1" presStyleIdx="0" presStyleCnt="2"/>
      <dgm:spPr/>
      <dgm:t>
        <a:bodyPr/>
        <a:lstStyle/>
        <a:p>
          <a:endParaRPr lang="zh-CN" altLang="en-US"/>
        </a:p>
      </dgm:t>
    </dgm:pt>
    <dgm:pt modelId="{9FF09CB2-9EDB-40B0-8F1B-997265CDBF0C}" type="pres">
      <dgm:prSet presAssocID="{B4956F78-C466-46CB-A5CE-05F63864D8AC}" presName="parentText" presStyleLbl="node1" presStyleIdx="0" presStyleCnt="2">
        <dgm:presLayoutVars>
          <dgm:chMax val="0"/>
          <dgm:bulletEnabled val="1"/>
        </dgm:presLayoutVars>
      </dgm:prSet>
      <dgm:spPr/>
      <dgm:t>
        <a:bodyPr/>
        <a:lstStyle/>
        <a:p>
          <a:endParaRPr lang="zh-CN" altLang="en-US"/>
        </a:p>
      </dgm:t>
    </dgm:pt>
    <dgm:pt modelId="{EB9DF15F-D726-43AE-95C5-3C7C5C637673}" type="pres">
      <dgm:prSet presAssocID="{B4956F78-C466-46CB-A5CE-05F63864D8AC}" presName="negativeSpace" presStyleCnt="0"/>
      <dgm:spPr/>
      <dgm:t>
        <a:bodyPr/>
        <a:lstStyle/>
        <a:p>
          <a:endParaRPr lang="zh-CN" altLang="en-US"/>
        </a:p>
      </dgm:t>
    </dgm:pt>
    <dgm:pt modelId="{9BDBB842-BD18-4A16-B755-75BA10127D8B}" type="pres">
      <dgm:prSet presAssocID="{B4956F78-C466-46CB-A5CE-05F63864D8AC}" presName="childText" presStyleLbl="conFgAcc1" presStyleIdx="0" presStyleCnt="2">
        <dgm:presLayoutVars>
          <dgm:bulletEnabled val="1"/>
        </dgm:presLayoutVars>
      </dgm:prSet>
      <dgm:spPr/>
      <dgm:t>
        <a:bodyPr/>
        <a:lstStyle/>
        <a:p>
          <a:endParaRPr lang="zh-CN" altLang="en-US"/>
        </a:p>
      </dgm:t>
    </dgm:pt>
    <dgm:pt modelId="{0C01B9F4-C852-458F-B783-607F901B8A04}" type="pres">
      <dgm:prSet presAssocID="{23CFE9D6-2012-442E-98E2-4C3E096360AC}" presName="spaceBetweenRectangles" presStyleCnt="0"/>
      <dgm:spPr/>
      <dgm:t>
        <a:bodyPr/>
        <a:lstStyle/>
        <a:p>
          <a:endParaRPr lang="zh-CN" altLang="en-US"/>
        </a:p>
      </dgm:t>
    </dgm:pt>
    <dgm:pt modelId="{54A77F56-A199-4F60-A9E7-FDA89DB89EBF}" type="pres">
      <dgm:prSet presAssocID="{6AD12ECF-833B-43EA-B9CA-981185CDE06F}" presName="parentLin" presStyleCnt="0"/>
      <dgm:spPr/>
      <dgm:t>
        <a:bodyPr/>
        <a:lstStyle/>
        <a:p>
          <a:endParaRPr lang="zh-CN" altLang="en-US"/>
        </a:p>
      </dgm:t>
    </dgm:pt>
    <dgm:pt modelId="{9EA68844-B726-4564-B156-D5A107E130E9}" type="pres">
      <dgm:prSet presAssocID="{6AD12ECF-833B-43EA-B9CA-981185CDE06F}" presName="parentLeftMargin" presStyleLbl="node1" presStyleIdx="0" presStyleCnt="2"/>
      <dgm:spPr/>
      <dgm:t>
        <a:bodyPr/>
        <a:lstStyle/>
        <a:p>
          <a:endParaRPr lang="zh-CN" altLang="en-US"/>
        </a:p>
      </dgm:t>
    </dgm:pt>
    <dgm:pt modelId="{36F8F8DD-0A7E-4673-98D0-8EB742982EF8}" type="pres">
      <dgm:prSet presAssocID="{6AD12ECF-833B-43EA-B9CA-981185CDE06F}" presName="parentText" presStyleLbl="node1" presStyleIdx="1" presStyleCnt="2">
        <dgm:presLayoutVars>
          <dgm:chMax val="0"/>
          <dgm:bulletEnabled val="1"/>
        </dgm:presLayoutVars>
      </dgm:prSet>
      <dgm:spPr/>
      <dgm:t>
        <a:bodyPr/>
        <a:lstStyle/>
        <a:p>
          <a:endParaRPr lang="zh-CN" altLang="en-US"/>
        </a:p>
      </dgm:t>
    </dgm:pt>
    <dgm:pt modelId="{ADF1CD8C-F207-4541-B5A7-EE633EC2270F}" type="pres">
      <dgm:prSet presAssocID="{6AD12ECF-833B-43EA-B9CA-981185CDE06F}" presName="negativeSpace" presStyleCnt="0"/>
      <dgm:spPr/>
      <dgm:t>
        <a:bodyPr/>
        <a:lstStyle/>
        <a:p>
          <a:endParaRPr lang="zh-CN" altLang="en-US"/>
        </a:p>
      </dgm:t>
    </dgm:pt>
    <dgm:pt modelId="{4D190244-E9CE-4AF9-AF02-230246111328}" type="pres">
      <dgm:prSet presAssocID="{6AD12ECF-833B-43EA-B9CA-981185CDE06F}" presName="childText" presStyleLbl="conFgAcc1" presStyleIdx="1" presStyleCnt="2">
        <dgm:presLayoutVars>
          <dgm:bulletEnabled val="1"/>
        </dgm:presLayoutVars>
      </dgm:prSet>
      <dgm:spPr/>
      <dgm:t>
        <a:bodyPr/>
        <a:lstStyle/>
        <a:p>
          <a:endParaRPr lang="zh-CN" altLang="en-US"/>
        </a:p>
      </dgm:t>
    </dgm:pt>
  </dgm:ptLst>
  <dgm:cxnLst>
    <dgm:cxn modelId="{7DCFC253-1013-437D-B1A0-7B17803615E2}" srcId="{6AD12ECF-833B-43EA-B9CA-981185CDE06F}" destId="{BAAEA40A-6D64-4060-BB5C-0D95F7FDDCCA}" srcOrd="1" destOrd="0" parTransId="{0AA429FF-DB07-4581-89BA-5A78987B5AFC}" sibTransId="{9E367B64-F1BE-49A9-AB6D-93B327BC7D61}"/>
    <dgm:cxn modelId="{63715D81-E342-40DC-AB6D-23234816C576}" type="presOf" srcId="{01AAC11D-2C1F-47A7-BE48-B4DA85771CCF}" destId="{440C5199-0EF5-45D4-8F22-ECF89725C4E6}" srcOrd="0" destOrd="0" presId="urn:microsoft.com/office/officeart/2005/8/layout/list1"/>
    <dgm:cxn modelId="{A25A24E5-38FB-42CC-848D-167557EF7329}" type="presOf" srcId="{08BA59D5-3990-4E73-B1B6-93D795BEBC72}" destId="{4D190244-E9CE-4AF9-AF02-230246111328}" srcOrd="0" destOrd="4" presId="urn:microsoft.com/office/officeart/2005/8/layout/list1"/>
    <dgm:cxn modelId="{7363CA66-3BF8-4423-9104-BC0303F77F66}" srcId="{6AD12ECF-833B-43EA-B9CA-981185CDE06F}" destId="{9407DAAA-0618-4C93-B620-37D378790B45}" srcOrd="5" destOrd="0" parTransId="{A91EE581-39F7-419D-A90B-EE674A325198}" sibTransId="{CF07EB3E-E50F-4B40-BF7B-D451D22B83FC}"/>
    <dgm:cxn modelId="{5923DC0E-5C65-4177-A05C-E1DE1862370B}" srcId="{6AD12ECF-833B-43EA-B9CA-981185CDE06F}" destId="{26B80790-5B81-4BE6-9BC2-F4124DB1B83E}" srcOrd="3" destOrd="0" parTransId="{F986A781-E002-4B17-A952-804E43124AAD}" sibTransId="{1639DB7C-0674-4053-9CFE-C91107718DFB}"/>
    <dgm:cxn modelId="{4C542942-5429-4B21-B65D-D85D7BF29371}" srcId="{01AAC11D-2C1F-47A7-BE48-B4DA85771CCF}" destId="{6AD12ECF-833B-43EA-B9CA-981185CDE06F}" srcOrd="1" destOrd="0" parTransId="{6E481127-7592-4A2C-AD70-6BBB5438E6BF}" sibTransId="{74268236-128A-47CD-95C9-AD9199173612}"/>
    <dgm:cxn modelId="{31021DFD-CBA4-465F-8DED-6674EB1B70A5}" type="presOf" srcId="{9407DAAA-0618-4C93-B620-37D378790B45}" destId="{4D190244-E9CE-4AF9-AF02-230246111328}" srcOrd="0" destOrd="5" presId="urn:microsoft.com/office/officeart/2005/8/layout/list1"/>
    <dgm:cxn modelId="{13A16516-A0B2-4E8A-8CA6-DE17BBCFE950}" srcId="{6AD12ECF-833B-43EA-B9CA-981185CDE06F}" destId="{0672AEA8-3101-4C40-91E6-408271EC0EC6}" srcOrd="0" destOrd="0" parTransId="{71163E67-5454-4769-B798-7BAFE90C866F}" sibTransId="{1A92F470-385C-49D2-A728-09177955B945}"/>
    <dgm:cxn modelId="{03F34E13-A4AB-48C5-B456-7602DF9D946E}" srcId="{B4956F78-C466-46CB-A5CE-05F63864D8AC}" destId="{C314BFC4-80BF-48A4-B50A-93C008BA4558}" srcOrd="0" destOrd="0" parTransId="{FC7E8D40-7C35-4544-8C1A-2189892E7D39}" sibTransId="{CCD19E20-FD63-4C0E-A437-67BA4131B52F}"/>
    <dgm:cxn modelId="{7D74E2BB-EF34-45A5-B8E9-6874897E1D0F}" type="presOf" srcId="{2DE8861A-15C5-4340-ADB5-2D9DF6A3D706}" destId="{9BDBB842-BD18-4A16-B755-75BA10127D8B}" srcOrd="0" destOrd="1" presId="urn:microsoft.com/office/officeart/2005/8/layout/list1"/>
    <dgm:cxn modelId="{2ED3B946-4B15-4029-8D3E-D30D0414FBC3}" type="presOf" srcId="{BAAEA40A-6D64-4060-BB5C-0D95F7FDDCCA}" destId="{4D190244-E9CE-4AF9-AF02-230246111328}" srcOrd="0" destOrd="1" presId="urn:microsoft.com/office/officeart/2005/8/layout/list1"/>
    <dgm:cxn modelId="{D525BEC7-442F-4451-A8EA-5D6E5E866D96}" type="presOf" srcId="{045B4949-6E8F-416A-AB03-1C3B296EAF7F}" destId="{4D190244-E9CE-4AF9-AF02-230246111328}" srcOrd="0" destOrd="2" presId="urn:microsoft.com/office/officeart/2005/8/layout/list1"/>
    <dgm:cxn modelId="{E739DD40-55E0-430D-8262-E4DA9E5B3F72}" srcId="{B4956F78-C466-46CB-A5CE-05F63864D8AC}" destId="{2DE8861A-15C5-4340-ADB5-2D9DF6A3D706}" srcOrd="1" destOrd="0" parTransId="{B5AB7E8D-1566-428B-B8BF-A3C08C153178}" sibTransId="{933742E6-B9C4-49AC-94B6-5E242CF91E0F}"/>
    <dgm:cxn modelId="{A2E43779-036C-4C8B-8066-09CF0B367B00}" type="presOf" srcId="{6AD12ECF-833B-43EA-B9CA-981185CDE06F}" destId="{9EA68844-B726-4564-B156-D5A107E130E9}" srcOrd="0" destOrd="0" presId="urn:microsoft.com/office/officeart/2005/8/layout/list1"/>
    <dgm:cxn modelId="{C0252D42-7348-48AA-A125-09001D7FE392}" type="presOf" srcId="{C314BFC4-80BF-48A4-B50A-93C008BA4558}" destId="{9BDBB842-BD18-4A16-B755-75BA10127D8B}" srcOrd="0" destOrd="0" presId="urn:microsoft.com/office/officeart/2005/8/layout/list1"/>
    <dgm:cxn modelId="{4C48BEAE-5A70-413A-85A6-D006B7C0CD7D}" type="presOf" srcId="{B4956F78-C466-46CB-A5CE-05F63864D8AC}" destId="{9FF09CB2-9EDB-40B0-8F1B-997265CDBF0C}" srcOrd="1" destOrd="0" presId="urn:microsoft.com/office/officeart/2005/8/layout/list1"/>
    <dgm:cxn modelId="{F21EF047-0506-4D98-AB7B-07C7E8D9FE4B}" srcId="{01AAC11D-2C1F-47A7-BE48-B4DA85771CCF}" destId="{B4956F78-C466-46CB-A5CE-05F63864D8AC}" srcOrd="0" destOrd="0" parTransId="{B2FC418C-397B-4E9B-97B9-ADA49B02D135}" sibTransId="{23CFE9D6-2012-442E-98E2-4C3E096360AC}"/>
    <dgm:cxn modelId="{FB225D89-9849-47C8-9409-5C61BBC9144B}" srcId="{6AD12ECF-833B-43EA-B9CA-981185CDE06F}" destId="{045B4949-6E8F-416A-AB03-1C3B296EAF7F}" srcOrd="2" destOrd="0" parTransId="{56567C95-D542-47D1-85E2-1EAFA1377EF3}" sibTransId="{C88867E6-C271-4058-8057-D167A23D8FA7}"/>
    <dgm:cxn modelId="{D5899B74-E794-4D6E-BB98-33550881DAAF}" type="presOf" srcId="{B4956F78-C466-46CB-A5CE-05F63864D8AC}" destId="{454A1D5F-AE09-41FE-A3C9-EFF1C8379BA9}" srcOrd="0" destOrd="0" presId="urn:microsoft.com/office/officeart/2005/8/layout/list1"/>
    <dgm:cxn modelId="{7E23A3E6-1538-4DF4-B615-2278052ECDC8}" type="presOf" srcId="{6AD12ECF-833B-43EA-B9CA-981185CDE06F}" destId="{36F8F8DD-0A7E-4673-98D0-8EB742982EF8}" srcOrd="1" destOrd="0" presId="urn:microsoft.com/office/officeart/2005/8/layout/list1"/>
    <dgm:cxn modelId="{E977E94E-7C94-49A5-82F6-8125EC0F6276}" srcId="{6AD12ECF-833B-43EA-B9CA-981185CDE06F}" destId="{08BA59D5-3990-4E73-B1B6-93D795BEBC72}" srcOrd="4" destOrd="0" parTransId="{F42E3E31-78DA-42B4-A2BB-42CCCFFDC1CA}" sibTransId="{D7693E4C-8873-4BC8-A017-75C25E474D2D}"/>
    <dgm:cxn modelId="{13712DA1-CB25-47E3-8547-21280BBA4DB4}" type="presOf" srcId="{26B80790-5B81-4BE6-9BC2-F4124DB1B83E}" destId="{4D190244-E9CE-4AF9-AF02-230246111328}" srcOrd="0" destOrd="3" presId="urn:microsoft.com/office/officeart/2005/8/layout/list1"/>
    <dgm:cxn modelId="{1308273E-A6E4-40EC-853A-B954C13BFB53}" type="presOf" srcId="{0672AEA8-3101-4C40-91E6-408271EC0EC6}" destId="{4D190244-E9CE-4AF9-AF02-230246111328}" srcOrd="0" destOrd="0" presId="urn:microsoft.com/office/officeart/2005/8/layout/list1"/>
    <dgm:cxn modelId="{713621FA-FB62-49ED-B38D-646AF9494C12}" type="presParOf" srcId="{440C5199-0EF5-45D4-8F22-ECF89725C4E6}" destId="{EABA6467-B20D-4C92-B068-2717C344F6D6}" srcOrd="0" destOrd="0" presId="urn:microsoft.com/office/officeart/2005/8/layout/list1"/>
    <dgm:cxn modelId="{E58E5EB6-775D-40DA-ADE3-46905CFCBD7B}" type="presParOf" srcId="{EABA6467-B20D-4C92-B068-2717C344F6D6}" destId="{454A1D5F-AE09-41FE-A3C9-EFF1C8379BA9}" srcOrd="0" destOrd="0" presId="urn:microsoft.com/office/officeart/2005/8/layout/list1"/>
    <dgm:cxn modelId="{0747BFFF-F347-4D96-89B5-DCE2BF57BE39}" type="presParOf" srcId="{EABA6467-B20D-4C92-B068-2717C344F6D6}" destId="{9FF09CB2-9EDB-40B0-8F1B-997265CDBF0C}" srcOrd="1" destOrd="0" presId="urn:microsoft.com/office/officeart/2005/8/layout/list1"/>
    <dgm:cxn modelId="{B3A3C88A-6F9A-4263-8B63-AC8173B692F4}" type="presParOf" srcId="{440C5199-0EF5-45D4-8F22-ECF89725C4E6}" destId="{EB9DF15F-D726-43AE-95C5-3C7C5C637673}" srcOrd="1" destOrd="0" presId="urn:microsoft.com/office/officeart/2005/8/layout/list1"/>
    <dgm:cxn modelId="{A136B279-3478-49AF-BBC6-C8581D54BF23}" type="presParOf" srcId="{440C5199-0EF5-45D4-8F22-ECF89725C4E6}" destId="{9BDBB842-BD18-4A16-B755-75BA10127D8B}" srcOrd="2" destOrd="0" presId="urn:microsoft.com/office/officeart/2005/8/layout/list1"/>
    <dgm:cxn modelId="{89EC64D4-E8D0-43FD-B54D-19275C974FAF}" type="presParOf" srcId="{440C5199-0EF5-45D4-8F22-ECF89725C4E6}" destId="{0C01B9F4-C852-458F-B783-607F901B8A04}" srcOrd="3" destOrd="0" presId="urn:microsoft.com/office/officeart/2005/8/layout/list1"/>
    <dgm:cxn modelId="{08C42C97-C332-472C-A63F-3A5F56BAB991}" type="presParOf" srcId="{440C5199-0EF5-45D4-8F22-ECF89725C4E6}" destId="{54A77F56-A199-4F60-A9E7-FDA89DB89EBF}" srcOrd="4" destOrd="0" presId="urn:microsoft.com/office/officeart/2005/8/layout/list1"/>
    <dgm:cxn modelId="{CAA63159-318A-4283-B250-4AF4A1804DA2}" type="presParOf" srcId="{54A77F56-A199-4F60-A9E7-FDA89DB89EBF}" destId="{9EA68844-B726-4564-B156-D5A107E130E9}" srcOrd="0" destOrd="0" presId="urn:microsoft.com/office/officeart/2005/8/layout/list1"/>
    <dgm:cxn modelId="{468FD946-E707-496A-9DBA-59BF9630F847}" type="presParOf" srcId="{54A77F56-A199-4F60-A9E7-FDA89DB89EBF}" destId="{36F8F8DD-0A7E-4673-98D0-8EB742982EF8}" srcOrd="1" destOrd="0" presId="urn:microsoft.com/office/officeart/2005/8/layout/list1"/>
    <dgm:cxn modelId="{59D76979-1813-4246-BAEC-3CA9C378B383}" type="presParOf" srcId="{440C5199-0EF5-45D4-8F22-ECF89725C4E6}" destId="{ADF1CD8C-F207-4541-B5A7-EE633EC2270F}" srcOrd="5" destOrd="0" presId="urn:microsoft.com/office/officeart/2005/8/layout/list1"/>
    <dgm:cxn modelId="{2726701F-4E4A-46EB-88BA-D91EAA4F57BE}" type="presParOf" srcId="{440C5199-0EF5-45D4-8F22-ECF89725C4E6}" destId="{4D190244-E9CE-4AF9-AF02-230246111328}"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12905C-9647-49C8-A8E5-505911EB55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B183ABC-0495-43B5-9F3A-FDE11C2DB87B}">
      <dgm:prSet phldrT="[文本]"/>
      <dgm:spPr>
        <a:solidFill>
          <a:srgbClr val="C00000"/>
        </a:solidFill>
      </dgm:spPr>
      <dgm:t>
        <a:bodyPr/>
        <a:lstStyle/>
        <a:p>
          <a:r>
            <a:rPr lang="zh-CN" b="1" dirty="0" smtClean="0">
              <a:latin typeface="微软雅黑" panose="020B0503020204020204" pitchFamily="34" charset="-122"/>
              <a:ea typeface="微软雅黑" panose="020B0503020204020204" pitchFamily="34" charset="-122"/>
            </a:rPr>
            <a:t>条码生成</a:t>
          </a:r>
          <a:r>
            <a:rPr lang="zh-CN" altLang="en-US" b="1" dirty="0" smtClean="0">
              <a:latin typeface="微软雅黑" panose="020B0503020204020204" pitchFamily="34" charset="-122"/>
              <a:ea typeface="微软雅黑" panose="020B0503020204020204" pitchFamily="34" charset="-122"/>
            </a:rPr>
            <a:t>与打印</a:t>
          </a:r>
          <a:endParaRPr lang="zh-CN" altLang="en-US" dirty="0">
            <a:latin typeface="微软雅黑" panose="020B0503020204020204" pitchFamily="34" charset="-122"/>
            <a:ea typeface="微软雅黑" panose="020B0503020204020204" pitchFamily="34" charset="-122"/>
          </a:endParaRPr>
        </a:p>
      </dgm:t>
    </dgm:pt>
    <dgm:pt modelId="{7841E9D9-F3EF-4651-AF7E-257912F18192}" type="parTrans" cxnId="{78199683-62D1-43A4-8F11-7F25E39C70FC}">
      <dgm:prSet/>
      <dgm:spPr/>
      <dgm:t>
        <a:bodyPr/>
        <a:lstStyle/>
        <a:p>
          <a:endParaRPr lang="zh-CN" altLang="en-US">
            <a:latin typeface="微软雅黑" panose="020B0503020204020204" pitchFamily="34" charset="-122"/>
            <a:ea typeface="微软雅黑" panose="020B0503020204020204" pitchFamily="34" charset="-122"/>
          </a:endParaRPr>
        </a:p>
      </dgm:t>
    </dgm:pt>
    <dgm:pt modelId="{B4878BF9-2BC5-454F-923B-4BF60C35579C}" type="sibTrans" cxnId="{78199683-62D1-43A4-8F11-7F25E39C70FC}">
      <dgm:prSet/>
      <dgm:spPr/>
      <dgm:t>
        <a:bodyPr/>
        <a:lstStyle/>
        <a:p>
          <a:endParaRPr lang="zh-CN" altLang="en-US">
            <a:latin typeface="微软雅黑" panose="020B0503020204020204" pitchFamily="34" charset="-122"/>
            <a:ea typeface="微软雅黑" panose="020B0503020204020204" pitchFamily="34" charset="-122"/>
          </a:endParaRPr>
        </a:p>
      </dgm:t>
    </dgm:pt>
    <dgm:pt modelId="{3262A88B-C288-47C6-AAA8-29C5A3F2D2E0}">
      <dgm:prSet phldrT="[文本]"/>
      <dgm:spPr>
        <a:solidFill>
          <a:srgbClr val="C00000"/>
        </a:solidFill>
      </dgm:spPr>
      <dgm:t>
        <a:bodyPr/>
        <a:lstStyle/>
        <a:p>
          <a:r>
            <a:rPr lang="zh-CN" b="1" dirty="0" smtClean="0">
              <a:latin typeface="微软雅黑" panose="020B0503020204020204" pitchFamily="34" charset="-122"/>
              <a:ea typeface="微软雅黑" panose="020B0503020204020204" pitchFamily="34" charset="-122"/>
            </a:rPr>
            <a:t>条码扫描</a:t>
          </a:r>
          <a:endParaRPr lang="zh-CN" altLang="en-US" dirty="0">
            <a:latin typeface="微软雅黑" panose="020B0503020204020204" pitchFamily="34" charset="-122"/>
            <a:ea typeface="微软雅黑" panose="020B0503020204020204" pitchFamily="34" charset="-122"/>
          </a:endParaRPr>
        </a:p>
      </dgm:t>
    </dgm:pt>
    <dgm:pt modelId="{5953530B-987F-49CB-9E3B-CBEDD8FAD8D2}" type="parTrans" cxnId="{67F269E9-84FE-4C9E-8437-1661EF9A2BA8}">
      <dgm:prSet/>
      <dgm:spPr/>
      <dgm:t>
        <a:bodyPr/>
        <a:lstStyle/>
        <a:p>
          <a:endParaRPr lang="zh-CN" altLang="en-US">
            <a:latin typeface="微软雅黑" panose="020B0503020204020204" pitchFamily="34" charset="-122"/>
            <a:ea typeface="微软雅黑" panose="020B0503020204020204" pitchFamily="34" charset="-122"/>
          </a:endParaRPr>
        </a:p>
      </dgm:t>
    </dgm:pt>
    <dgm:pt modelId="{248F7C1E-0455-4DA1-9DA2-82280A272967}" type="sibTrans" cxnId="{67F269E9-84FE-4C9E-8437-1661EF9A2BA8}">
      <dgm:prSet/>
      <dgm:spPr/>
      <dgm:t>
        <a:bodyPr/>
        <a:lstStyle/>
        <a:p>
          <a:endParaRPr lang="zh-CN" altLang="en-US">
            <a:latin typeface="微软雅黑" panose="020B0503020204020204" pitchFamily="34" charset="-122"/>
            <a:ea typeface="微软雅黑" panose="020B0503020204020204" pitchFamily="34" charset="-122"/>
          </a:endParaRPr>
        </a:p>
      </dgm:t>
    </dgm:pt>
    <dgm:pt modelId="{2C720228-F2CF-4C01-9876-70471D3DB71F}">
      <dgm:prSet phldrT="[文本]"/>
      <dgm:spPr>
        <a:solidFill>
          <a:srgbClr val="C00000"/>
        </a:solidFill>
      </dgm:spPr>
      <dgm:t>
        <a:bodyPr/>
        <a:lstStyle/>
        <a:p>
          <a:r>
            <a:rPr lang="zh-CN" altLang="en-US" b="1" dirty="0" smtClean="0">
              <a:latin typeface="微软雅黑" panose="020B0503020204020204" pitchFamily="34" charset="-122"/>
              <a:ea typeface="微软雅黑" panose="020B0503020204020204" pitchFamily="34" charset="-122"/>
            </a:rPr>
            <a:t>条码应用</a:t>
          </a:r>
          <a:r>
            <a:rPr lang="zh-CN" b="1"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142144A3-06CD-4E45-98F6-20B22FBA43C3}" type="parTrans" cxnId="{85D32A2F-4CE2-425A-8E18-BD4C2EBDF77E}">
      <dgm:prSet/>
      <dgm:spPr/>
      <dgm:t>
        <a:bodyPr/>
        <a:lstStyle/>
        <a:p>
          <a:endParaRPr lang="zh-CN" altLang="en-US">
            <a:latin typeface="微软雅黑" panose="020B0503020204020204" pitchFamily="34" charset="-122"/>
            <a:ea typeface="微软雅黑" panose="020B0503020204020204" pitchFamily="34" charset="-122"/>
          </a:endParaRPr>
        </a:p>
      </dgm:t>
    </dgm:pt>
    <dgm:pt modelId="{CF816EE6-6D23-42F8-8DC7-0FE7BD286FEF}" type="sibTrans" cxnId="{85D32A2F-4CE2-425A-8E18-BD4C2EBDF77E}">
      <dgm:prSet/>
      <dgm:spPr/>
      <dgm:t>
        <a:bodyPr/>
        <a:lstStyle/>
        <a:p>
          <a:endParaRPr lang="zh-CN" altLang="en-US">
            <a:latin typeface="微软雅黑" panose="020B0503020204020204" pitchFamily="34" charset="-122"/>
            <a:ea typeface="微软雅黑" panose="020B0503020204020204" pitchFamily="34" charset="-122"/>
          </a:endParaRPr>
        </a:p>
      </dgm:t>
    </dgm:pt>
    <dgm:pt modelId="{309E76DF-822E-4602-B358-F15D3B136BE5}">
      <dgm:prSet/>
      <dgm:spPr>
        <a:ln>
          <a:solidFill>
            <a:srgbClr val="C00000"/>
          </a:solidFill>
        </a:ln>
      </dgm:spPr>
      <dgm:t>
        <a:bodyPr/>
        <a:lstStyle/>
        <a:p>
          <a:r>
            <a:rPr lang="zh-CN" dirty="0" smtClean="0">
              <a:latin typeface="微软雅黑" panose="020B0503020204020204" pitchFamily="34" charset="-122"/>
              <a:ea typeface="微软雅黑" panose="020B0503020204020204" pitchFamily="34" charset="-122"/>
            </a:rPr>
            <a:t>硬件设备：各类条码打印机、打印耗材等</a:t>
          </a:r>
          <a:endParaRPr lang="zh-CN" dirty="0">
            <a:latin typeface="微软雅黑" panose="020B0503020204020204" pitchFamily="34" charset="-122"/>
            <a:ea typeface="微软雅黑" panose="020B0503020204020204" pitchFamily="34" charset="-122"/>
          </a:endParaRPr>
        </a:p>
      </dgm:t>
    </dgm:pt>
    <dgm:pt modelId="{D37B854B-3CB2-4A42-9A5D-1597966A50CF}" type="parTrans" cxnId="{49199F6B-5324-453F-BF09-8308787FA7C8}">
      <dgm:prSet/>
      <dgm:spPr/>
      <dgm:t>
        <a:bodyPr/>
        <a:lstStyle/>
        <a:p>
          <a:endParaRPr lang="zh-CN" altLang="en-US">
            <a:latin typeface="微软雅黑" panose="020B0503020204020204" pitchFamily="34" charset="-122"/>
            <a:ea typeface="微软雅黑" panose="020B0503020204020204" pitchFamily="34" charset="-122"/>
          </a:endParaRPr>
        </a:p>
      </dgm:t>
    </dgm:pt>
    <dgm:pt modelId="{C7F05660-BA14-42EB-B4F2-4A4960D8EAA9}" type="sibTrans" cxnId="{49199F6B-5324-453F-BF09-8308787FA7C8}">
      <dgm:prSet/>
      <dgm:spPr/>
      <dgm:t>
        <a:bodyPr/>
        <a:lstStyle/>
        <a:p>
          <a:endParaRPr lang="zh-CN" altLang="en-US">
            <a:latin typeface="微软雅黑" panose="020B0503020204020204" pitchFamily="34" charset="-122"/>
            <a:ea typeface="微软雅黑" panose="020B0503020204020204" pitchFamily="34" charset="-122"/>
          </a:endParaRPr>
        </a:p>
      </dgm:t>
    </dgm:pt>
    <dgm:pt modelId="{7FA04EFB-823C-4811-BA88-966C8BE20E4C}">
      <dgm:prSet phldrT="[文本]"/>
      <dgm:spPr>
        <a:ln>
          <a:solidFill>
            <a:srgbClr val="C00000"/>
          </a:solidFill>
        </a:ln>
      </dgm:spPr>
      <dgm:t>
        <a:bodyPr/>
        <a:lstStyle/>
        <a:p>
          <a:r>
            <a:rPr lang="zh-CN" dirty="0" smtClean="0">
              <a:latin typeface="微软雅黑" panose="020B0503020204020204" pitchFamily="34" charset="-122"/>
              <a:ea typeface="微软雅黑" panose="020B0503020204020204" pitchFamily="34" charset="-122"/>
            </a:rPr>
            <a:t>根据国家、各行业相关的码制的编码标准、符号原则，为工业级和商业级用户具体的应用特点和要求定制合适的条码生成系统。</a:t>
          </a:r>
          <a:endParaRPr lang="zh-CN" altLang="en-US" dirty="0">
            <a:latin typeface="微软雅黑" panose="020B0503020204020204" pitchFamily="34" charset="-122"/>
            <a:ea typeface="微软雅黑" panose="020B0503020204020204" pitchFamily="34" charset="-122"/>
          </a:endParaRPr>
        </a:p>
      </dgm:t>
    </dgm:pt>
    <dgm:pt modelId="{13EFAD27-8D5D-4A31-8AE5-D705467BB896}" type="parTrans" cxnId="{2FB86FC3-432B-4570-8AF0-32BD17F4A61A}">
      <dgm:prSet/>
      <dgm:spPr/>
      <dgm:t>
        <a:bodyPr/>
        <a:lstStyle/>
        <a:p>
          <a:endParaRPr lang="zh-CN" altLang="en-US">
            <a:latin typeface="微软雅黑" panose="020B0503020204020204" pitchFamily="34" charset="-122"/>
            <a:ea typeface="微软雅黑" panose="020B0503020204020204" pitchFamily="34" charset="-122"/>
          </a:endParaRPr>
        </a:p>
      </dgm:t>
    </dgm:pt>
    <dgm:pt modelId="{2D596624-6089-4CD0-B7EC-84A45B989AE3}" type="sibTrans" cxnId="{2FB86FC3-432B-4570-8AF0-32BD17F4A61A}">
      <dgm:prSet/>
      <dgm:spPr/>
      <dgm:t>
        <a:bodyPr/>
        <a:lstStyle/>
        <a:p>
          <a:endParaRPr lang="zh-CN" altLang="en-US">
            <a:latin typeface="微软雅黑" panose="020B0503020204020204" pitchFamily="34" charset="-122"/>
            <a:ea typeface="微软雅黑" panose="020B0503020204020204" pitchFamily="34" charset="-122"/>
          </a:endParaRPr>
        </a:p>
      </dgm:t>
    </dgm:pt>
    <dgm:pt modelId="{2C784BDB-7A96-4B1B-9029-B2D3A20B646B}">
      <dgm:prSet/>
      <dgm:spPr>
        <a:ln>
          <a:solidFill>
            <a:srgbClr val="C00000"/>
          </a:solidFill>
        </a:ln>
      </dgm:spPr>
      <dgm:t>
        <a:bodyPr/>
        <a:lstStyle/>
        <a:p>
          <a:r>
            <a:rPr lang="zh-CN" dirty="0" smtClean="0">
              <a:latin typeface="微软雅黑" panose="020B0503020204020204" pitchFamily="34" charset="-122"/>
              <a:ea typeface="微软雅黑" panose="020B0503020204020204" pitchFamily="34" charset="-122"/>
            </a:rPr>
            <a:t>硬件设备：各类手持扫描器、无线扫描器、固定条码扫描平台等</a:t>
          </a:r>
          <a:endParaRPr lang="zh-CN" dirty="0">
            <a:latin typeface="微软雅黑" panose="020B0503020204020204" pitchFamily="34" charset="-122"/>
            <a:ea typeface="微软雅黑" panose="020B0503020204020204" pitchFamily="34" charset="-122"/>
          </a:endParaRPr>
        </a:p>
      </dgm:t>
    </dgm:pt>
    <dgm:pt modelId="{1ACEFD76-971A-429C-9A9B-DA1129C91B9A}" type="parTrans" cxnId="{4B6D8509-06BE-4E85-84D3-0AB6625A3F0A}">
      <dgm:prSet/>
      <dgm:spPr/>
      <dgm:t>
        <a:bodyPr/>
        <a:lstStyle/>
        <a:p>
          <a:endParaRPr lang="zh-CN" altLang="en-US">
            <a:latin typeface="微软雅黑" panose="020B0503020204020204" pitchFamily="34" charset="-122"/>
            <a:ea typeface="微软雅黑" panose="020B0503020204020204" pitchFamily="34" charset="-122"/>
          </a:endParaRPr>
        </a:p>
      </dgm:t>
    </dgm:pt>
    <dgm:pt modelId="{F1100DA9-361D-4446-A837-315E64B7B59F}" type="sibTrans" cxnId="{4B6D8509-06BE-4E85-84D3-0AB6625A3F0A}">
      <dgm:prSet/>
      <dgm:spPr/>
      <dgm:t>
        <a:bodyPr/>
        <a:lstStyle/>
        <a:p>
          <a:endParaRPr lang="zh-CN" altLang="en-US">
            <a:latin typeface="微软雅黑" panose="020B0503020204020204" pitchFamily="34" charset="-122"/>
            <a:ea typeface="微软雅黑" panose="020B0503020204020204" pitchFamily="34" charset="-122"/>
          </a:endParaRPr>
        </a:p>
      </dgm:t>
    </dgm:pt>
    <dgm:pt modelId="{B0E98ED7-F72C-47CB-93CD-964CC85544B6}">
      <dgm:prSet phldrT="[文本]"/>
      <dgm:spPr>
        <a:ln>
          <a:solidFill>
            <a:srgbClr val="C00000"/>
          </a:solidFill>
        </a:ln>
      </dgm:spPr>
      <dgm:t>
        <a:bodyPr/>
        <a:lstStyle/>
        <a:p>
          <a:r>
            <a:rPr lang="zh-CN" dirty="0" smtClean="0">
              <a:latin typeface="微软雅黑" panose="020B0503020204020204" pitchFamily="34" charset="-122"/>
              <a:ea typeface="微软雅黑" panose="020B0503020204020204" pitchFamily="34" charset="-122"/>
            </a:rPr>
            <a:t>为用户提供手持式、固定式、无线移动、工厂自动化系统中的条码自动识别</a:t>
          </a:r>
          <a:r>
            <a:rPr lang="zh-CN" altLang="en-US" dirty="0" smtClean="0">
              <a:latin typeface="微软雅黑" panose="020B0503020204020204" pitchFamily="34" charset="-122"/>
              <a:ea typeface="微软雅黑" panose="020B0503020204020204" pitchFamily="34" charset="-122"/>
            </a:rPr>
            <a:t>等</a:t>
          </a:r>
          <a:r>
            <a:rPr lang="zh-CN" dirty="0" smtClean="0">
              <a:latin typeface="微软雅黑" panose="020B0503020204020204" pitchFamily="34" charset="-122"/>
              <a:ea typeface="微软雅黑" panose="020B0503020204020204" pitchFamily="34" charset="-122"/>
            </a:rPr>
            <a:t>应用。</a:t>
          </a:r>
          <a:endParaRPr lang="zh-CN" altLang="en-US" dirty="0">
            <a:latin typeface="微软雅黑" panose="020B0503020204020204" pitchFamily="34" charset="-122"/>
            <a:ea typeface="微软雅黑" panose="020B0503020204020204" pitchFamily="34" charset="-122"/>
          </a:endParaRPr>
        </a:p>
      </dgm:t>
    </dgm:pt>
    <dgm:pt modelId="{9395913D-5BA7-4965-BDED-C40919A7F36F}" type="parTrans" cxnId="{1BABE348-4FA4-415C-9FE6-0E3F26F9F080}">
      <dgm:prSet/>
      <dgm:spPr/>
      <dgm:t>
        <a:bodyPr/>
        <a:lstStyle/>
        <a:p>
          <a:endParaRPr lang="zh-CN" altLang="en-US">
            <a:latin typeface="微软雅黑" panose="020B0503020204020204" pitchFamily="34" charset="-122"/>
            <a:ea typeface="微软雅黑" panose="020B0503020204020204" pitchFamily="34" charset="-122"/>
          </a:endParaRPr>
        </a:p>
      </dgm:t>
    </dgm:pt>
    <dgm:pt modelId="{D5843BBB-60BC-491C-ADF2-6D6FE055B977}" type="sibTrans" cxnId="{1BABE348-4FA4-415C-9FE6-0E3F26F9F080}">
      <dgm:prSet/>
      <dgm:spPr/>
      <dgm:t>
        <a:bodyPr/>
        <a:lstStyle/>
        <a:p>
          <a:endParaRPr lang="zh-CN" altLang="en-US">
            <a:latin typeface="微软雅黑" panose="020B0503020204020204" pitchFamily="34" charset="-122"/>
            <a:ea typeface="微软雅黑" panose="020B0503020204020204" pitchFamily="34" charset="-122"/>
          </a:endParaRPr>
        </a:p>
      </dgm:t>
    </dgm:pt>
    <dgm:pt modelId="{00A8D859-74A8-4C07-A8C3-E0FC91ABFEDF}">
      <dgm:prSet phldrT="[文本]"/>
      <dgm:spPr>
        <a:ln>
          <a:solidFill>
            <a:srgbClr val="C00000"/>
          </a:solidFill>
        </a:ln>
      </dgm:spPr>
      <dgm:t>
        <a:bodyPr/>
        <a:lstStyle/>
        <a:p>
          <a:r>
            <a:rPr lang="zh-CN" dirty="0" smtClean="0">
              <a:latin typeface="微软雅黑" panose="020B0503020204020204" pitchFamily="34" charset="-122"/>
              <a:ea typeface="微软雅黑" panose="020B0503020204020204" pitchFamily="34" charset="-122"/>
            </a:rPr>
            <a:t>是将条码生成系统，条码扫描系统，移动计算系统与</a:t>
          </a:r>
          <a:r>
            <a:rPr lang="zh-CN" altLang="en-US" dirty="0" smtClean="0">
              <a:latin typeface="微软雅黑" panose="020B0503020204020204" pitchFamily="34" charset="-122"/>
              <a:ea typeface="微软雅黑" panose="020B0503020204020204" pitchFamily="34" charset="-122"/>
            </a:rPr>
            <a:t>业务应用</a:t>
          </a:r>
          <a:r>
            <a:rPr lang="zh-CN" dirty="0" smtClean="0">
              <a:latin typeface="微软雅黑" panose="020B0503020204020204" pitchFamily="34" charset="-122"/>
              <a:ea typeface="微软雅黑" panose="020B0503020204020204" pitchFamily="34" charset="-122"/>
            </a:rPr>
            <a:t>多个业务模型集成应用，针对各行业用户的需要，提供应用方案的设计、软件支持</a:t>
          </a:r>
          <a:r>
            <a:rPr lang="zh-CN" altLang="en-US" dirty="0" smtClean="0">
              <a:latin typeface="微软雅黑" panose="020B0503020204020204" pitchFamily="34" charset="-122"/>
              <a:ea typeface="微软雅黑" panose="020B0503020204020204" pitchFamily="34" charset="-122"/>
            </a:rPr>
            <a:t>等</a:t>
          </a:r>
          <a:r>
            <a:rPr lang="zh-CN" dirty="0" smtClean="0">
              <a:latin typeface="微软雅黑" panose="020B0503020204020204" pitchFamily="34" charset="-122"/>
              <a:ea typeface="微软雅黑" panose="020B0503020204020204" pitchFamily="34" charset="-122"/>
            </a:rPr>
            <a:t>信息化解决方案。</a:t>
          </a:r>
          <a:endParaRPr lang="zh-CN" altLang="en-US" dirty="0">
            <a:latin typeface="微软雅黑" panose="020B0503020204020204" pitchFamily="34" charset="-122"/>
            <a:ea typeface="微软雅黑" panose="020B0503020204020204" pitchFamily="34" charset="-122"/>
          </a:endParaRPr>
        </a:p>
      </dgm:t>
    </dgm:pt>
    <dgm:pt modelId="{55FF16EE-A5FF-442A-A377-FAA7728C0F97}" type="parTrans" cxnId="{04D1992A-CD84-4EA2-977C-592FD8AB1C04}">
      <dgm:prSet/>
      <dgm:spPr/>
      <dgm:t>
        <a:bodyPr/>
        <a:lstStyle/>
        <a:p>
          <a:endParaRPr lang="zh-CN" altLang="en-US">
            <a:latin typeface="微软雅黑" panose="020B0503020204020204" pitchFamily="34" charset="-122"/>
            <a:ea typeface="微软雅黑" panose="020B0503020204020204" pitchFamily="34" charset="-122"/>
          </a:endParaRPr>
        </a:p>
      </dgm:t>
    </dgm:pt>
    <dgm:pt modelId="{7D97AF5D-3F41-4FE3-9B73-00C9F90B4DF5}" type="sibTrans" cxnId="{04D1992A-CD84-4EA2-977C-592FD8AB1C04}">
      <dgm:prSet/>
      <dgm:spPr/>
      <dgm:t>
        <a:bodyPr/>
        <a:lstStyle/>
        <a:p>
          <a:endParaRPr lang="zh-CN" altLang="en-US">
            <a:latin typeface="微软雅黑" panose="020B0503020204020204" pitchFamily="34" charset="-122"/>
            <a:ea typeface="微软雅黑" panose="020B0503020204020204" pitchFamily="34" charset="-122"/>
          </a:endParaRPr>
        </a:p>
      </dgm:t>
    </dgm:pt>
    <dgm:pt modelId="{34927144-9073-4FDC-9520-E58536D89801}" type="pres">
      <dgm:prSet presAssocID="{1512905C-9647-49C8-A8E5-505911EB5594}" presName="linear" presStyleCnt="0">
        <dgm:presLayoutVars>
          <dgm:dir/>
          <dgm:animLvl val="lvl"/>
          <dgm:resizeHandles val="exact"/>
        </dgm:presLayoutVars>
      </dgm:prSet>
      <dgm:spPr/>
      <dgm:t>
        <a:bodyPr/>
        <a:lstStyle/>
        <a:p>
          <a:endParaRPr lang="zh-CN" altLang="en-US"/>
        </a:p>
      </dgm:t>
    </dgm:pt>
    <dgm:pt modelId="{44DD7838-2D42-4D94-9770-17A3DC6677F3}" type="pres">
      <dgm:prSet presAssocID="{9B183ABC-0495-43B5-9F3A-FDE11C2DB87B}" presName="parentLin" presStyleCnt="0"/>
      <dgm:spPr/>
    </dgm:pt>
    <dgm:pt modelId="{867A118E-4960-4D48-BAEC-172DBB873AC0}" type="pres">
      <dgm:prSet presAssocID="{9B183ABC-0495-43B5-9F3A-FDE11C2DB87B}" presName="parentLeftMargin" presStyleLbl="node1" presStyleIdx="0" presStyleCnt="3"/>
      <dgm:spPr/>
      <dgm:t>
        <a:bodyPr/>
        <a:lstStyle/>
        <a:p>
          <a:endParaRPr lang="zh-CN" altLang="en-US"/>
        </a:p>
      </dgm:t>
    </dgm:pt>
    <dgm:pt modelId="{42B42D4D-DBF4-457A-8A16-1F2AD1C21B69}" type="pres">
      <dgm:prSet presAssocID="{9B183ABC-0495-43B5-9F3A-FDE11C2DB87B}" presName="parentText" presStyleLbl="node1" presStyleIdx="0" presStyleCnt="3">
        <dgm:presLayoutVars>
          <dgm:chMax val="0"/>
          <dgm:bulletEnabled val="1"/>
        </dgm:presLayoutVars>
      </dgm:prSet>
      <dgm:spPr/>
      <dgm:t>
        <a:bodyPr/>
        <a:lstStyle/>
        <a:p>
          <a:endParaRPr lang="zh-CN" altLang="en-US"/>
        </a:p>
      </dgm:t>
    </dgm:pt>
    <dgm:pt modelId="{BFB3678E-B6D7-4FF3-801B-2BF373393F11}" type="pres">
      <dgm:prSet presAssocID="{9B183ABC-0495-43B5-9F3A-FDE11C2DB87B}" presName="negativeSpace" presStyleCnt="0"/>
      <dgm:spPr/>
    </dgm:pt>
    <dgm:pt modelId="{01ED47B1-CC47-4E45-A850-4BA204A7FC71}" type="pres">
      <dgm:prSet presAssocID="{9B183ABC-0495-43B5-9F3A-FDE11C2DB87B}" presName="childText" presStyleLbl="conFgAcc1" presStyleIdx="0" presStyleCnt="3">
        <dgm:presLayoutVars>
          <dgm:bulletEnabled val="1"/>
        </dgm:presLayoutVars>
      </dgm:prSet>
      <dgm:spPr/>
      <dgm:t>
        <a:bodyPr/>
        <a:lstStyle/>
        <a:p>
          <a:endParaRPr lang="zh-CN" altLang="en-US"/>
        </a:p>
      </dgm:t>
    </dgm:pt>
    <dgm:pt modelId="{349571CD-E58D-4511-8301-EFF7ADAF072A}" type="pres">
      <dgm:prSet presAssocID="{B4878BF9-2BC5-454F-923B-4BF60C35579C}" presName="spaceBetweenRectangles" presStyleCnt="0"/>
      <dgm:spPr/>
    </dgm:pt>
    <dgm:pt modelId="{CF5C0CF8-62DC-4A65-B427-3F8ED0959534}" type="pres">
      <dgm:prSet presAssocID="{3262A88B-C288-47C6-AAA8-29C5A3F2D2E0}" presName="parentLin" presStyleCnt="0"/>
      <dgm:spPr/>
    </dgm:pt>
    <dgm:pt modelId="{C575D96A-F58C-4920-A8DF-B104CAFB1B97}" type="pres">
      <dgm:prSet presAssocID="{3262A88B-C288-47C6-AAA8-29C5A3F2D2E0}" presName="parentLeftMargin" presStyleLbl="node1" presStyleIdx="0" presStyleCnt="3"/>
      <dgm:spPr/>
      <dgm:t>
        <a:bodyPr/>
        <a:lstStyle/>
        <a:p>
          <a:endParaRPr lang="zh-CN" altLang="en-US"/>
        </a:p>
      </dgm:t>
    </dgm:pt>
    <dgm:pt modelId="{C8C3BFED-981D-4F2A-A866-A37310F3260C}" type="pres">
      <dgm:prSet presAssocID="{3262A88B-C288-47C6-AAA8-29C5A3F2D2E0}" presName="parentText" presStyleLbl="node1" presStyleIdx="1" presStyleCnt="3">
        <dgm:presLayoutVars>
          <dgm:chMax val="0"/>
          <dgm:bulletEnabled val="1"/>
        </dgm:presLayoutVars>
      </dgm:prSet>
      <dgm:spPr/>
      <dgm:t>
        <a:bodyPr/>
        <a:lstStyle/>
        <a:p>
          <a:endParaRPr lang="zh-CN" altLang="en-US"/>
        </a:p>
      </dgm:t>
    </dgm:pt>
    <dgm:pt modelId="{83E8A45C-0203-4CB8-B7EE-E81F8A555027}" type="pres">
      <dgm:prSet presAssocID="{3262A88B-C288-47C6-AAA8-29C5A3F2D2E0}" presName="negativeSpace" presStyleCnt="0"/>
      <dgm:spPr/>
    </dgm:pt>
    <dgm:pt modelId="{B61710C0-4EF4-4911-96AC-27983AEB3A3F}" type="pres">
      <dgm:prSet presAssocID="{3262A88B-C288-47C6-AAA8-29C5A3F2D2E0}" presName="childText" presStyleLbl="conFgAcc1" presStyleIdx="1" presStyleCnt="3">
        <dgm:presLayoutVars>
          <dgm:bulletEnabled val="1"/>
        </dgm:presLayoutVars>
      </dgm:prSet>
      <dgm:spPr/>
      <dgm:t>
        <a:bodyPr/>
        <a:lstStyle/>
        <a:p>
          <a:endParaRPr lang="zh-CN" altLang="en-US"/>
        </a:p>
      </dgm:t>
    </dgm:pt>
    <dgm:pt modelId="{E7EC4B21-29DD-4AB6-AF35-F153AAFDADBA}" type="pres">
      <dgm:prSet presAssocID="{248F7C1E-0455-4DA1-9DA2-82280A272967}" presName="spaceBetweenRectangles" presStyleCnt="0"/>
      <dgm:spPr/>
    </dgm:pt>
    <dgm:pt modelId="{61E5369F-8426-4874-A116-B8A9126C5C35}" type="pres">
      <dgm:prSet presAssocID="{2C720228-F2CF-4C01-9876-70471D3DB71F}" presName="parentLin" presStyleCnt="0"/>
      <dgm:spPr/>
    </dgm:pt>
    <dgm:pt modelId="{E9DBD202-1BE9-4C9A-BEAF-C181696598F4}" type="pres">
      <dgm:prSet presAssocID="{2C720228-F2CF-4C01-9876-70471D3DB71F}" presName="parentLeftMargin" presStyleLbl="node1" presStyleIdx="1" presStyleCnt="3"/>
      <dgm:spPr/>
      <dgm:t>
        <a:bodyPr/>
        <a:lstStyle/>
        <a:p>
          <a:endParaRPr lang="zh-CN" altLang="en-US"/>
        </a:p>
      </dgm:t>
    </dgm:pt>
    <dgm:pt modelId="{3A950F5F-2608-4B17-BB2B-69BB71686522}" type="pres">
      <dgm:prSet presAssocID="{2C720228-F2CF-4C01-9876-70471D3DB71F}" presName="parentText" presStyleLbl="node1" presStyleIdx="2" presStyleCnt="3">
        <dgm:presLayoutVars>
          <dgm:chMax val="0"/>
          <dgm:bulletEnabled val="1"/>
        </dgm:presLayoutVars>
      </dgm:prSet>
      <dgm:spPr/>
      <dgm:t>
        <a:bodyPr/>
        <a:lstStyle/>
        <a:p>
          <a:endParaRPr lang="zh-CN" altLang="en-US"/>
        </a:p>
      </dgm:t>
    </dgm:pt>
    <dgm:pt modelId="{3194B66D-B903-4BDE-BE34-8B61A4571BC3}" type="pres">
      <dgm:prSet presAssocID="{2C720228-F2CF-4C01-9876-70471D3DB71F}" presName="negativeSpace" presStyleCnt="0"/>
      <dgm:spPr/>
    </dgm:pt>
    <dgm:pt modelId="{3E909BCA-72BC-457D-9B46-47035F0558B3}" type="pres">
      <dgm:prSet presAssocID="{2C720228-F2CF-4C01-9876-70471D3DB71F}" presName="childText" presStyleLbl="conFgAcc1" presStyleIdx="2" presStyleCnt="3">
        <dgm:presLayoutVars>
          <dgm:bulletEnabled val="1"/>
        </dgm:presLayoutVars>
      </dgm:prSet>
      <dgm:spPr/>
      <dgm:t>
        <a:bodyPr/>
        <a:lstStyle/>
        <a:p>
          <a:endParaRPr lang="zh-CN" altLang="en-US"/>
        </a:p>
      </dgm:t>
    </dgm:pt>
  </dgm:ptLst>
  <dgm:cxnLst>
    <dgm:cxn modelId="{E9A0B211-2D08-48CF-B04F-C1439865D68B}" type="presOf" srcId="{309E76DF-822E-4602-B358-F15D3B136BE5}" destId="{01ED47B1-CC47-4E45-A850-4BA204A7FC71}" srcOrd="0" destOrd="1" presId="urn:microsoft.com/office/officeart/2005/8/layout/list1"/>
    <dgm:cxn modelId="{2EBA1749-5D5E-46A1-A626-09DF81B8563D}" type="presOf" srcId="{3262A88B-C288-47C6-AAA8-29C5A3F2D2E0}" destId="{C575D96A-F58C-4920-A8DF-B104CAFB1B97}" srcOrd="0" destOrd="0" presId="urn:microsoft.com/office/officeart/2005/8/layout/list1"/>
    <dgm:cxn modelId="{8F1104C8-E2DB-496A-9CF2-2BD5F765B7DB}" type="presOf" srcId="{00A8D859-74A8-4C07-A8C3-E0FC91ABFEDF}" destId="{3E909BCA-72BC-457D-9B46-47035F0558B3}" srcOrd="0" destOrd="0" presId="urn:microsoft.com/office/officeart/2005/8/layout/list1"/>
    <dgm:cxn modelId="{EE6DE1E9-4256-4CC2-B670-F65B525229BA}" type="presOf" srcId="{9B183ABC-0495-43B5-9F3A-FDE11C2DB87B}" destId="{42B42D4D-DBF4-457A-8A16-1F2AD1C21B69}" srcOrd="1" destOrd="0" presId="urn:microsoft.com/office/officeart/2005/8/layout/list1"/>
    <dgm:cxn modelId="{6A86A081-846C-41F0-BBC5-19A59465C54D}" type="presOf" srcId="{2C784BDB-7A96-4B1B-9029-B2D3A20B646B}" destId="{B61710C0-4EF4-4911-96AC-27983AEB3A3F}" srcOrd="0" destOrd="1" presId="urn:microsoft.com/office/officeart/2005/8/layout/list1"/>
    <dgm:cxn modelId="{70F28A9D-F8BC-4C4E-9DF9-1D9612FB748B}" type="presOf" srcId="{1512905C-9647-49C8-A8E5-505911EB5594}" destId="{34927144-9073-4FDC-9520-E58536D89801}" srcOrd="0" destOrd="0" presId="urn:microsoft.com/office/officeart/2005/8/layout/list1"/>
    <dgm:cxn modelId="{764511A2-0D46-4066-ACC9-4D6EE9E04AC3}" type="presOf" srcId="{2C720228-F2CF-4C01-9876-70471D3DB71F}" destId="{3A950F5F-2608-4B17-BB2B-69BB71686522}" srcOrd="1" destOrd="0" presId="urn:microsoft.com/office/officeart/2005/8/layout/list1"/>
    <dgm:cxn modelId="{EDB425F3-303A-42EA-991E-E336F1FBD398}" type="presOf" srcId="{2C720228-F2CF-4C01-9876-70471D3DB71F}" destId="{E9DBD202-1BE9-4C9A-BEAF-C181696598F4}" srcOrd="0" destOrd="0" presId="urn:microsoft.com/office/officeart/2005/8/layout/list1"/>
    <dgm:cxn modelId="{91621265-DB03-4BF8-B811-6A757B47E4FD}" type="presOf" srcId="{9B183ABC-0495-43B5-9F3A-FDE11C2DB87B}" destId="{867A118E-4960-4D48-BAEC-172DBB873AC0}" srcOrd="0" destOrd="0" presId="urn:microsoft.com/office/officeart/2005/8/layout/list1"/>
    <dgm:cxn modelId="{F5804175-3EB3-4391-BC7C-AB1BE2562B17}" type="presOf" srcId="{B0E98ED7-F72C-47CB-93CD-964CC85544B6}" destId="{B61710C0-4EF4-4911-96AC-27983AEB3A3F}" srcOrd="0" destOrd="0" presId="urn:microsoft.com/office/officeart/2005/8/layout/list1"/>
    <dgm:cxn modelId="{78199683-62D1-43A4-8F11-7F25E39C70FC}" srcId="{1512905C-9647-49C8-A8E5-505911EB5594}" destId="{9B183ABC-0495-43B5-9F3A-FDE11C2DB87B}" srcOrd="0" destOrd="0" parTransId="{7841E9D9-F3EF-4651-AF7E-257912F18192}" sibTransId="{B4878BF9-2BC5-454F-923B-4BF60C35579C}"/>
    <dgm:cxn modelId="{04D1992A-CD84-4EA2-977C-592FD8AB1C04}" srcId="{2C720228-F2CF-4C01-9876-70471D3DB71F}" destId="{00A8D859-74A8-4C07-A8C3-E0FC91ABFEDF}" srcOrd="0" destOrd="0" parTransId="{55FF16EE-A5FF-442A-A377-FAA7728C0F97}" sibTransId="{7D97AF5D-3F41-4FE3-9B73-00C9F90B4DF5}"/>
    <dgm:cxn modelId="{1BABE348-4FA4-415C-9FE6-0E3F26F9F080}" srcId="{3262A88B-C288-47C6-AAA8-29C5A3F2D2E0}" destId="{B0E98ED7-F72C-47CB-93CD-964CC85544B6}" srcOrd="0" destOrd="0" parTransId="{9395913D-5BA7-4965-BDED-C40919A7F36F}" sibTransId="{D5843BBB-60BC-491C-ADF2-6D6FE055B977}"/>
    <dgm:cxn modelId="{67F269E9-84FE-4C9E-8437-1661EF9A2BA8}" srcId="{1512905C-9647-49C8-A8E5-505911EB5594}" destId="{3262A88B-C288-47C6-AAA8-29C5A3F2D2E0}" srcOrd="1" destOrd="0" parTransId="{5953530B-987F-49CB-9E3B-CBEDD8FAD8D2}" sibTransId="{248F7C1E-0455-4DA1-9DA2-82280A272967}"/>
    <dgm:cxn modelId="{4B6D8509-06BE-4E85-84D3-0AB6625A3F0A}" srcId="{3262A88B-C288-47C6-AAA8-29C5A3F2D2E0}" destId="{2C784BDB-7A96-4B1B-9029-B2D3A20B646B}" srcOrd="1" destOrd="0" parTransId="{1ACEFD76-971A-429C-9A9B-DA1129C91B9A}" sibTransId="{F1100DA9-361D-4446-A837-315E64B7B59F}"/>
    <dgm:cxn modelId="{49199F6B-5324-453F-BF09-8308787FA7C8}" srcId="{9B183ABC-0495-43B5-9F3A-FDE11C2DB87B}" destId="{309E76DF-822E-4602-B358-F15D3B136BE5}" srcOrd="1" destOrd="0" parTransId="{D37B854B-3CB2-4A42-9A5D-1597966A50CF}" sibTransId="{C7F05660-BA14-42EB-B4F2-4A4960D8EAA9}"/>
    <dgm:cxn modelId="{317142CF-1D07-4149-8651-1007B9AE709F}" type="presOf" srcId="{7FA04EFB-823C-4811-BA88-966C8BE20E4C}" destId="{01ED47B1-CC47-4E45-A850-4BA204A7FC71}" srcOrd="0" destOrd="0" presId="urn:microsoft.com/office/officeart/2005/8/layout/list1"/>
    <dgm:cxn modelId="{99BE1ADF-827B-4F8E-BD36-A8DE1F18459D}" type="presOf" srcId="{3262A88B-C288-47C6-AAA8-29C5A3F2D2E0}" destId="{C8C3BFED-981D-4F2A-A866-A37310F3260C}" srcOrd="1" destOrd="0" presId="urn:microsoft.com/office/officeart/2005/8/layout/list1"/>
    <dgm:cxn modelId="{85D32A2F-4CE2-425A-8E18-BD4C2EBDF77E}" srcId="{1512905C-9647-49C8-A8E5-505911EB5594}" destId="{2C720228-F2CF-4C01-9876-70471D3DB71F}" srcOrd="2" destOrd="0" parTransId="{142144A3-06CD-4E45-98F6-20B22FBA43C3}" sibTransId="{CF816EE6-6D23-42F8-8DC7-0FE7BD286FEF}"/>
    <dgm:cxn modelId="{2FB86FC3-432B-4570-8AF0-32BD17F4A61A}" srcId="{9B183ABC-0495-43B5-9F3A-FDE11C2DB87B}" destId="{7FA04EFB-823C-4811-BA88-966C8BE20E4C}" srcOrd="0" destOrd="0" parTransId="{13EFAD27-8D5D-4A31-8AE5-D705467BB896}" sibTransId="{2D596624-6089-4CD0-B7EC-84A45B989AE3}"/>
    <dgm:cxn modelId="{C5A3E621-AC5B-4398-A3C5-6C7473368580}" type="presParOf" srcId="{34927144-9073-4FDC-9520-E58536D89801}" destId="{44DD7838-2D42-4D94-9770-17A3DC6677F3}" srcOrd="0" destOrd="0" presId="urn:microsoft.com/office/officeart/2005/8/layout/list1"/>
    <dgm:cxn modelId="{13D38F54-7792-43B0-9966-A2827CD29350}" type="presParOf" srcId="{44DD7838-2D42-4D94-9770-17A3DC6677F3}" destId="{867A118E-4960-4D48-BAEC-172DBB873AC0}" srcOrd="0" destOrd="0" presId="urn:microsoft.com/office/officeart/2005/8/layout/list1"/>
    <dgm:cxn modelId="{1622797F-1281-4E8F-AB53-E8C01B857897}" type="presParOf" srcId="{44DD7838-2D42-4D94-9770-17A3DC6677F3}" destId="{42B42D4D-DBF4-457A-8A16-1F2AD1C21B69}" srcOrd="1" destOrd="0" presId="urn:microsoft.com/office/officeart/2005/8/layout/list1"/>
    <dgm:cxn modelId="{BB7492AF-6DBC-47F0-8010-3F0B720A0017}" type="presParOf" srcId="{34927144-9073-4FDC-9520-E58536D89801}" destId="{BFB3678E-B6D7-4FF3-801B-2BF373393F11}" srcOrd="1" destOrd="0" presId="urn:microsoft.com/office/officeart/2005/8/layout/list1"/>
    <dgm:cxn modelId="{8033A334-9787-42C3-9977-C36A62981587}" type="presParOf" srcId="{34927144-9073-4FDC-9520-E58536D89801}" destId="{01ED47B1-CC47-4E45-A850-4BA204A7FC71}" srcOrd="2" destOrd="0" presId="urn:microsoft.com/office/officeart/2005/8/layout/list1"/>
    <dgm:cxn modelId="{11EA35C5-8E62-41EF-BE69-845732FA37C1}" type="presParOf" srcId="{34927144-9073-4FDC-9520-E58536D89801}" destId="{349571CD-E58D-4511-8301-EFF7ADAF072A}" srcOrd="3" destOrd="0" presId="urn:microsoft.com/office/officeart/2005/8/layout/list1"/>
    <dgm:cxn modelId="{1A1A1E1A-4D94-49AA-9B77-7E50D122AB4E}" type="presParOf" srcId="{34927144-9073-4FDC-9520-E58536D89801}" destId="{CF5C0CF8-62DC-4A65-B427-3F8ED0959534}" srcOrd="4" destOrd="0" presId="urn:microsoft.com/office/officeart/2005/8/layout/list1"/>
    <dgm:cxn modelId="{246715B7-D20C-4DD1-81EB-B887CEBB644C}" type="presParOf" srcId="{CF5C0CF8-62DC-4A65-B427-3F8ED0959534}" destId="{C575D96A-F58C-4920-A8DF-B104CAFB1B97}" srcOrd="0" destOrd="0" presId="urn:microsoft.com/office/officeart/2005/8/layout/list1"/>
    <dgm:cxn modelId="{E3DF9747-1A67-4B5F-9D20-BF52E7978BD6}" type="presParOf" srcId="{CF5C0CF8-62DC-4A65-B427-3F8ED0959534}" destId="{C8C3BFED-981D-4F2A-A866-A37310F3260C}" srcOrd="1" destOrd="0" presId="urn:microsoft.com/office/officeart/2005/8/layout/list1"/>
    <dgm:cxn modelId="{DEADCE1A-64DD-4342-B0F8-8C36C218D514}" type="presParOf" srcId="{34927144-9073-4FDC-9520-E58536D89801}" destId="{83E8A45C-0203-4CB8-B7EE-E81F8A555027}" srcOrd="5" destOrd="0" presId="urn:microsoft.com/office/officeart/2005/8/layout/list1"/>
    <dgm:cxn modelId="{DCB9B19F-D71A-4142-B591-5EBC4AA8149C}" type="presParOf" srcId="{34927144-9073-4FDC-9520-E58536D89801}" destId="{B61710C0-4EF4-4911-96AC-27983AEB3A3F}" srcOrd="6" destOrd="0" presId="urn:microsoft.com/office/officeart/2005/8/layout/list1"/>
    <dgm:cxn modelId="{00F92E7B-7A32-4114-BE27-A97A6FCD9542}" type="presParOf" srcId="{34927144-9073-4FDC-9520-E58536D89801}" destId="{E7EC4B21-29DD-4AB6-AF35-F153AAFDADBA}" srcOrd="7" destOrd="0" presId="urn:microsoft.com/office/officeart/2005/8/layout/list1"/>
    <dgm:cxn modelId="{BC357905-5894-42D5-B249-5F2D74FE9A2A}" type="presParOf" srcId="{34927144-9073-4FDC-9520-E58536D89801}" destId="{61E5369F-8426-4874-A116-B8A9126C5C35}" srcOrd="8" destOrd="0" presId="urn:microsoft.com/office/officeart/2005/8/layout/list1"/>
    <dgm:cxn modelId="{EBBF7283-5D8D-49F4-8280-63303A44B58E}" type="presParOf" srcId="{61E5369F-8426-4874-A116-B8A9126C5C35}" destId="{E9DBD202-1BE9-4C9A-BEAF-C181696598F4}" srcOrd="0" destOrd="0" presId="urn:microsoft.com/office/officeart/2005/8/layout/list1"/>
    <dgm:cxn modelId="{E94B0F12-3AB6-443D-BD70-7655E47C8AB5}" type="presParOf" srcId="{61E5369F-8426-4874-A116-B8A9126C5C35}" destId="{3A950F5F-2608-4B17-BB2B-69BB71686522}" srcOrd="1" destOrd="0" presId="urn:microsoft.com/office/officeart/2005/8/layout/list1"/>
    <dgm:cxn modelId="{609EB6E2-D818-4AB4-BB51-EB5E33CEC639}" type="presParOf" srcId="{34927144-9073-4FDC-9520-E58536D89801}" destId="{3194B66D-B903-4BDE-BE34-8B61A4571BC3}" srcOrd="9" destOrd="0" presId="urn:microsoft.com/office/officeart/2005/8/layout/list1"/>
    <dgm:cxn modelId="{D4188805-5306-447C-8E03-4BC717766D4C}" type="presParOf" srcId="{34927144-9073-4FDC-9520-E58536D89801}" destId="{3E909BCA-72BC-457D-9B46-47035F0558B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8A211E-74ED-4ECC-9E4F-0D8B6331475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3BF4ECA2-B78D-4943-9411-68A5D37FF883}">
      <dgm:prSet phldrT="[文本]"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rPr>
            <a:t>生成时机</a:t>
          </a:r>
          <a:endParaRPr lang="zh-CN" altLang="en-US" sz="1400" dirty="0">
            <a:latin typeface="微软雅黑" panose="020B0503020204020204" pitchFamily="34" charset="-122"/>
            <a:ea typeface="微软雅黑" panose="020B0503020204020204" pitchFamily="34" charset="-122"/>
          </a:endParaRPr>
        </a:p>
      </dgm:t>
    </dgm:pt>
    <dgm:pt modelId="{7A7F35EC-EA2C-4264-A4E0-D95A40C3413A}" type="parTrans" cxnId="{2FDA5EBE-1D80-4E7A-8AAB-AFB48E95562F}">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BBCE3404-648A-4B6B-B0E6-F92B1DF5C913}" type="sibTrans" cxnId="{2FDA5EBE-1D80-4E7A-8AAB-AFB48E95562F}">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EA90457-23FD-46C3-912F-500150113ED4}">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现场生成</a:t>
          </a:r>
          <a:endParaRPr lang="zh-CN" altLang="en-US" sz="1400" dirty="0">
            <a:latin typeface="微软雅黑" panose="020B0503020204020204" pitchFamily="34" charset="-122"/>
            <a:ea typeface="微软雅黑" panose="020B0503020204020204" pitchFamily="34" charset="-122"/>
          </a:endParaRPr>
        </a:p>
      </dgm:t>
    </dgm:pt>
    <dgm:pt modelId="{A4680D84-9F73-4DBC-AF40-115EC9A3B66B}" type="parTrans" cxnId="{C18B82DA-11C6-4A83-A548-05C9686E5A35}">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4EE8307A-5D72-495C-9D95-605F7E55CF07}" type="sibTrans" cxnId="{C18B82DA-11C6-4A83-A548-05C9686E5A35}">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4C3EF327-890B-4A17-8B81-1E766EAB2844}">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先打印后关联</a:t>
          </a:r>
          <a:endParaRPr lang="zh-CN" altLang="en-US" sz="1400" dirty="0">
            <a:latin typeface="微软雅黑" panose="020B0503020204020204" pitchFamily="34" charset="-122"/>
            <a:ea typeface="微软雅黑" panose="020B0503020204020204" pitchFamily="34" charset="-122"/>
          </a:endParaRPr>
        </a:p>
      </dgm:t>
    </dgm:pt>
    <dgm:pt modelId="{5084D64C-E149-48B2-8F32-ED50180AFC2C}" type="parTrans" cxnId="{54C89B7D-B5B1-40D8-B8C8-4E2B419FF8B4}">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F50057E8-1702-4DAB-8026-9EC5E6EB56C6}" type="sibTrans" cxnId="{54C89B7D-B5B1-40D8-B8C8-4E2B419FF8B4}">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C4022A37-CFF7-484D-A8AA-7ED3A0099C9C}">
      <dgm:prSet phldrT="[文本]" custT="1"/>
      <dgm:spPr>
        <a:solidFill>
          <a:srgbClr val="C00000"/>
        </a:solidFill>
      </dgm:spPr>
      <dgm:t>
        <a:bodyPr/>
        <a:lstStyle/>
        <a:p>
          <a:r>
            <a:rPr lang="en-US" altLang="zh-CN" sz="1400" dirty="0" smtClean="0">
              <a:latin typeface="微软雅黑" panose="020B0503020204020204" pitchFamily="34" charset="-122"/>
              <a:ea typeface="微软雅黑" panose="020B0503020204020204" pitchFamily="34" charset="-122"/>
            </a:rPr>
            <a:t>U8</a:t>
          </a:r>
          <a:r>
            <a:rPr lang="zh-CN" altLang="en-US" sz="1400" dirty="0" smtClean="0">
              <a:latin typeface="微软雅黑" panose="020B0503020204020204" pitchFamily="34" charset="-122"/>
              <a:ea typeface="微软雅黑" panose="020B0503020204020204" pitchFamily="34" charset="-122"/>
            </a:rPr>
            <a:t>生成工具</a:t>
          </a:r>
          <a:endParaRPr lang="zh-CN" altLang="en-US" sz="1400" dirty="0">
            <a:latin typeface="微软雅黑" panose="020B0503020204020204" pitchFamily="34" charset="-122"/>
            <a:ea typeface="微软雅黑" panose="020B0503020204020204" pitchFamily="34" charset="-122"/>
          </a:endParaRPr>
        </a:p>
      </dgm:t>
    </dgm:pt>
    <dgm:pt modelId="{821567E3-BE82-481A-B446-6AA6A72EDE07}" type="parTrans" cxnId="{3A4AF5EC-B88C-4E20-B825-A8C8A4E54B2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AA5A8C6C-7BE6-45EB-8F9F-31FFFB8ADF1F}" type="sibTrans" cxnId="{3A4AF5EC-B88C-4E20-B825-A8C8A4E54B2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44FCB136-F074-40E7-B253-199D82343005}">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预先打好或者利用已有</a:t>
          </a:r>
          <a:endParaRPr lang="zh-CN" altLang="en-US" sz="1400" dirty="0">
            <a:latin typeface="微软雅黑" panose="020B0503020204020204" pitchFamily="34" charset="-122"/>
            <a:ea typeface="微软雅黑" panose="020B0503020204020204" pitchFamily="34" charset="-122"/>
          </a:endParaRPr>
        </a:p>
      </dgm:t>
    </dgm:pt>
    <dgm:pt modelId="{AFB8DD62-3E2E-4844-916E-44E26FEFF911}" type="parTrans" cxnId="{E504771E-B2C7-4D2C-B648-D1D625C160A1}">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BBB643D5-B12B-42DE-AB7F-6FF5B32B2D9B}" type="sibTrans" cxnId="{E504771E-B2C7-4D2C-B648-D1D625C160A1}">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A876BD23-86E5-4DD9-9614-C405EAFBE740}">
      <dgm:prSet phldrT="[文本]"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rPr>
            <a:t>内容</a:t>
          </a:r>
          <a:endParaRPr lang="zh-CN" altLang="en-US" sz="1400" dirty="0">
            <a:latin typeface="微软雅黑" panose="020B0503020204020204" pitchFamily="34" charset="-122"/>
            <a:ea typeface="微软雅黑" panose="020B0503020204020204" pitchFamily="34" charset="-122"/>
          </a:endParaRPr>
        </a:p>
      </dgm:t>
    </dgm:pt>
    <dgm:pt modelId="{02EDBE66-B381-42F7-AF57-C91A913794C1}" type="parTrans" cxnId="{487201E9-EB1E-428A-92A9-076A5BE07A31}">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F6697FF-52D9-4B00-8160-42F610DB5C73}" type="sibTrans" cxnId="{487201E9-EB1E-428A-92A9-076A5BE07A31}">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A38CCA6-074E-4E24-80A1-5C23A7A60643}">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存货</a:t>
          </a:r>
          <a:endParaRPr lang="zh-CN" altLang="en-US" sz="1400" dirty="0">
            <a:latin typeface="微软雅黑" panose="020B0503020204020204" pitchFamily="34" charset="-122"/>
            <a:ea typeface="微软雅黑" panose="020B0503020204020204" pitchFamily="34" charset="-122"/>
          </a:endParaRPr>
        </a:p>
      </dgm:t>
    </dgm:pt>
    <dgm:pt modelId="{EAFB3E5E-9385-4F54-A41D-C18680C12D92}" type="parTrans" cxnId="{E9F92CF1-ED01-429D-A1D9-780CCF3535B9}">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42D18E03-929C-487A-A466-A985F45E8E40}" type="sibTrans" cxnId="{E9F92CF1-ED01-429D-A1D9-780CCF3535B9}">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9A17EDB2-2044-4B63-A43C-E1BFDE96B745}">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货位</a:t>
          </a:r>
          <a:endParaRPr lang="zh-CN" altLang="en-US" sz="1400" dirty="0">
            <a:latin typeface="微软雅黑" panose="020B0503020204020204" pitchFamily="34" charset="-122"/>
            <a:ea typeface="微软雅黑" panose="020B0503020204020204" pitchFamily="34" charset="-122"/>
          </a:endParaRPr>
        </a:p>
      </dgm:t>
    </dgm:pt>
    <dgm:pt modelId="{E871A992-A996-4A5A-927A-F566CF1B9ACA}" type="parTrans" cxnId="{D0B35694-E1D9-4338-8117-7DFD38EED903}">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E764940-8B9F-413A-82CC-3A9693D8496D}" type="sibTrans" cxnId="{D0B35694-E1D9-4338-8117-7DFD38EED903}">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1E19EC9-5469-4F9C-A15A-9997DD7DD6E6}">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托盘</a:t>
          </a:r>
          <a:endParaRPr lang="zh-CN" altLang="en-US" sz="1400" dirty="0">
            <a:latin typeface="微软雅黑" panose="020B0503020204020204" pitchFamily="34" charset="-122"/>
            <a:ea typeface="微软雅黑" panose="020B0503020204020204" pitchFamily="34" charset="-122"/>
          </a:endParaRPr>
        </a:p>
      </dgm:t>
    </dgm:pt>
    <dgm:pt modelId="{22E9C96F-D907-40B4-892E-C71F1011CE17}" type="parTrans" cxnId="{F7532F47-D202-4794-A19C-8165EB31E2AA}">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6DA51778-A923-48F0-B994-8439DBC8A62F}" type="sibTrans" cxnId="{F7532F47-D202-4794-A19C-8165EB31E2AA}">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658FFA6E-6425-46A9-AF62-95F0FF64A677}">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单据模版的条码控件</a:t>
          </a:r>
          <a:endParaRPr lang="zh-CN" altLang="en-US" sz="1400" dirty="0">
            <a:latin typeface="微软雅黑" panose="020B0503020204020204" pitchFamily="34" charset="-122"/>
            <a:ea typeface="微软雅黑" panose="020B0503020204020204" pitchFamily="34" charset="-122"/>
          </a:endParaRPr>
        </a:p>
      </dgm:t>
    </dgm:pt>
    <dgm:pt modelId="{FC1C9428-E86A-4D7D-92AA-E4BE561FF8D3}" type="parTrans" cxnId="{10EA8E04-E805-45BC-B6D9-5EFC439EB7F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BE76D211-F478-4553-AF37-C10258ACAB79}" type="sibTrans" cxnId="{10EA8E04-E805-45BC-B6D9-5EFC439EB7F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BD693DC-23FF-44FA-9C8E-F24B9DA2985C}">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标签设计与打印，打印模版</a:t>
          </a:r>
          <a:endParaRPr lang="zh-CN" altLang="en-US" sz="1400" dirty="0">
            <a:latin typeface="微软雅黑" panose="020B0503020204020204" pitchFamily="34" charset="-122"/>
            <a:ea typeface="微软雅黑" panose="020B0503020204020204" pitchFamily="34" charset="-122"/>
          </a:endParaRPr>
        </a:p>
      </dgm:t>
    </dgm:pt>
    <dgm:pt modelId="{1C05CA9C-DBA4-4519-902B-BCA45DC4DAE9}" type="parTrans" cxnId="{358E35C5-179E-45FE-8E93-244438534E83}">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AAC96019-C3A1-43EF-A94E-C3E392916BC4}" type="sibTrans" cxnId="{358E35C5-179E-45FE-8E93-244438534E83}">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F3862EE5-DB9B-4A91-B1D4-535D108180ED}">
      <dgm:prSet phldrT="[文本]"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rPr>
            <a:t>类型</a:t>
          </a:r>
          <a:endParaRPr lang="zh-CN" altLang="en-US" sz="1400" dirty="0">
            <a:latin typeface="微软雅黑" panose="020B0503020204020204" pitchFamily="34" charset="-122"/>
            <a:ea typeface="微软雅黑" panose="020B0503020204020204" pitchFamily="34" charset="-122"/>
          </a:endParaRPr>
        </a:p>
      </dgm:t>
    </dgm:pt>
    <dgm:pt modelId="{3A8D005A-102F-4F88-AA82-6F2D7FC63915}" type="parTrans" cxnId="{79927A54-518D-4D6D-83F6-B7D8912A847A}">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DB8EDD54-9957-4B8C-A7DD-D46E80BFB813}" type="sibTrans" cxnId="{79927A54-518D-4D6D-83F6-B7D8912A847A}">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9B48B522-E4E9-47B0-A43A-341017E58F1E}">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解析</a:t>
          </a:r>
          <a:endParaRPr lang="zh-CN" altLang="en-US" sz="1400" dirty="0">
            <a:latin typeface="微软雅黑" panose="020B0503020204020204" pitchFamily="34" charset="-122"/>
            <a:ea typeface="微软雅黑" panose="020B0503020204020204" pitchFamily="34" charset="-122"/>
          </a:endParaRPr>
        </a:p>
      </dgm:t>
    </dgm:pt>
    <dgm:pt modelId="{F4F61902-60B4-4D9B-B23B-C2518E23E0E6}" type="parTrans" cxnId="{7F6AC43E-C03B-485F-8035-C732CD6C95C0}">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D4AC3273-CDD3-4B9D-9D93-FD4A111B9381}" type="sibTrans" cxnId="{7F6AC43E-C03B-485F-8035-C732CD6C95C0}">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4C7BCA7-D764-4344-8EA0-C3C9DC40D035}">
      <dgm:prSet phldrT="[文本]" custT="1"/>
      <dgm:spPr>
        <a:ln>
          <a:solidFill>
            <a:srgbClr val="C00000"/>
          </a:solidFill>
        </a:ln>
      </dgm:spPr>
      <dgm:t>
        <a:bodyPr/>
        <a:lstStyle/>
        <a:p>
          <a:r>
            <a:rPr lang="zh-CN" altLang="en-US" sz="1400" dirty="0" smtClean="0">
              <a:latin typeface="微软雅黑" panose="020B0503020204020204" pitchFamily="34" charset="-122"/>
              <a:ea typeface="微软雅黑" panose="020B0503020204020204" pitchFamily="34" charset="-122"/>
            </a:rPr>
            <a:t>主档</a:t>
          </a:r>
          <a:endParaRPr lang="zh-CN" altLang="en-US" sz="1400" dirty="0">
            <a:latin typeface="微软雅黑" panose="020B0503020204020204" pitchFamily="34" charset="-122"/>
            <a:ea typeface="微软雅黑" panose="020B0503020204020204" pitchFamily="34" charset="-122"/>
          </a:endParaRPr>
        </a:p>
      </dgm:t>
    </dgm:pt>
    <dgm:pt modelId="{E332773C-C424-4D7E-A054-CA7748B436C6}" type="parTrans" cxnId="{BB8D3B76-5BD0-4236-B598-0B167B7AA109}">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27DE5370-EDA8-4307-94C2-B8AD9FD949FE}" type="sibTrans" cxnId="{BB8D3B76-5BD0-4236-B598-0B167B7AA109}">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12312F6B-CF4E-4B73-BAC2-B7636FF2BD2F}">
      <dgm:prSet phldrT="[文本]" custT="1"/>
      <dgm:spPr>
        <a:ln>
          <a:solidFill>
            <a:srgbClr val="C00000"/>
          </a:solidFill>
        </a:ln>
      </dgm:spPr>
      <dgm:t>
        <a:bodyPr/>
        <a:lstStyle/>
        <a:p>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dgm:t>
    </dgm:pt>
    <dgm:pt modelId="{5E411106-C90F-402E-AE36-92CB16AF064F}" type="parTrans" cxnId="{28017304-CD27-4D8E-88A3-C1FE23200B7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B6F4DBFF-F744-426E-A20A-7B8F89877A55}" type="sibTrans" cxnId="{28017304-CD27-4D8E-88A3-C1FE23200B7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8B76B28-F815-4D1A-B6FB-33592488AC17}" type="pres">
      <dgm:prSet presAssocID="{6B8A211E-74ED-4ECC-9E4F-0D8B63314759}" presName="linear" presStyleCnt="0">
        <dgm:presLayoutVars>
          <dgm:dir/>
          <dgm:animLvl val="lvl"/>
          <dgm:resizeHandles val="exact"/>
        </dgm:presLayoutVars>
      </dgm:prSet>
      <dgm:spPr/>
      <dgm:t>
        <a:bodyPr/>
        <a:lstStyle/>
        <a:p>
          <a:endParaRPr lang="zh-CN" altLang="en-US"/>
        </a:p>
      </dgm:t>
    </dgm:pt>
    <dgm:pt modelId="{432DE302-ECB9-41E1-9767-56992910CD16}" type="pres">
      <dgm:prSet presAssocID="{3BF4ECA2-B78D-4943-9411-68A5D37FF883}" presName="parentLin" presStyleCnt="0"/>
      <dgm:spPr/>
    </dgm:pt>
    <dgm:pt modelId="{28DA23D2-A39E-4483-BB16-E965B686C5B5}" type="pres">
      <dgm:prSet presAssocID="{3BF4ECA2-B78D-4943-9411-68A5D37FF883}" presName="parentLeftMargin" presStyleLbl="node1" presStyleIdx="0" presStyleCnt="4"/>
      <dgm:spPr/>
      <dgm:t>
        <a:bodyPr/>
        <a:lstStyle/>
        <a:p>
          <a:endParaRPr lang="zh-CN" altLang="en-US"/>
        </a:p>
      </dgm:t>
    </dgm:pt>
    <dgm:pt modelId="{A115E291-9270-4814-A5E0-72D7E1E9015A}" type="pres">
      <dgm:prSet presAssocID="{3BF4ECA2-B78D-4943-9411-68A5D37FF883}" presName="parentText" presStyleLbl="node1" presStyleIdx="0" presStyleCnt="4">
        <dgm:presLayoutVars>
          <dgm:chMax val="0"/>
          <dgm:bulletEnabled val="1"/>
        </dgm:presLayoutVars>
      </dgm:prSet>
      <dgm:spPr/>
      <dgm:t>
        <a:bodyPr/>
        <a:lstStyle/>
        <a:p>
          <a:endParaRPr lang="zh-CN" altLang="en-US"/>
        </a:p>
      </dgm:t>
    </dgm:pt>
    <dgm:pt modelId="{DCB0172E-BE5E-46B3-8CEF-A5815A742280}" type="pres">
      <dgm:prSet presAssocID="{3BF4ECA2-B78D-4943-9411-68A5D37FF883}" presName="negativeSpace" presStyleCnt="0"/>
      <dgm:spPr/>
    </dgm:pt>
    <dgm:pt modelId="{5F5654A5-E7A4-45DD-A445-A682BF19BDA7}" type="pres">
      <dgm:prSet presAssocID="{3BF4ECA2-B78D-4943-9411-68A5D37FF883}" presName="childText" presStyleLbl="conFgAcc1" presStyleIdx="0" presStyleCnt="4">
        <dgm:presLayoutVars>
          <dgm:bulletEnabled val="1"/>
        </dgm:presLayoutVars>
      </dgm:prSet>
      <dgm:spPr/>
      <dgm:t>
        <a:bodyPr/>
        <a:lstStyle/>
        <a:p>
          <a:endParaRPr lang="zh-CN" altLang="en-US"/>
        </a:p>
      </dgm:t>
    </dgm:pt>
    <dgm:pt modelId="{A21BB571-B194-48CB-8CB4-AB3105469EF8}" type="pres">
      <dgm:prSet presAssocID="{BBCE3404-648A-4B6B-B0E6-F92B1DF5C913}" presName="spaceBetweenRectangles" presStyleCnt="0"/>
      <dgm:spPr/>
    </dgm:pt>
    <dgm:pt modelId="{3A83650B-C86C-4C9F-8A4F-008687C8E610}" type="pres">
      <dgm:prSet presAssocID="{C4022A37-CFF7-484D-A8AA-7ED3A0099C9C}" presName="parentLin" presStyleCnt="0"/>
      <dgm:spPr/>
    </dgm:pt>
    <dgm:pt modelId="{B80080D3-B110-4FEC-837A-38EB5E1A4308}" type="pres">
      <dgm:prSet presAssocID="{C4022A37-CFF7-484D-A8AA-7ED3A0099C9C}" presName="parentLeftMargin" presStyleLbl="node1" presStyleIdx="0" presStyleCnt="4"/>
      <dgm:spPr/>
      <dgm:t>
        <a:bodyPr/>
        <a:lstStyle/>
        <a:p>
          <a:endParaRPr lang="zh-CN" altLang="en-US"/>
        </a:p>
      </dgm:t>
    </dgm:pt>
    <dgm:pt modelId="{4AE243F4-7DA5-4445-984E-11CE4CAFF2E6}" type="pres">
      <dgm:prSet presAssocID="{C4022A37-CFF7-484D-A8AA-7ED3A0099C9C}" presName="parentText" presStyleLbl="node1" presStyleIdx="1" presStyleCnt="4">
        <dgm:presLayoutVars>
          <dgm:chMax val="0"/>
          <dgm:bulletEnabled val="1"/>
        </dgm:presLayoutVars>
      </dgm:prSet>
      <dgm:spPr/>
      <dgm:t>
        <a:bodyPr/>
        <a:lstStyle/>
        <a:p>
          <a:endParaRPr lang="zh-CN" altLang="en-US"/>
        </a:p>
      </dgm:t>
    </dgm:pt>
    <dgm:pt modelId="{F22B556E-BFE0-4521-A83B-6CF0F11F5ABE}" type="pres">
      <dgm:prSet presAssocID="{C4022A37-CFF7-484D-A8AA-7ED3A0099C9C}" presName="negativeSpace" presStyleCnt="0"/>
      <dgm:spPr/>
    </dgm:pt>
    <dgm:pt modelId="{0C68B1C1-9623-4DBD-8973-88396520CEE6}" type="pres">
      <dgm:prSet presAssocID="{C4022A37-CFF7-484D-A8AA-7ED3A0099C9C}" presName="childText" presStyleLbl="conFgAcc1" presStyleIdx="1" presStyleCnt="4">
        <dgm:presLayoutVars>
          <dgm:bulletEnabled val="1"/>
        </dgm:presLayoutVars>
      </dgm:prSet>
      <dgm:spPr/>
      <dgm:t>
        <a:bodyPr/>
        <a:lstStyle/>
        <a:p>
          <a:endParaRPr lang="zh-CN" altLang="en-US"/>
        </a:p>
      </dgm:t>
    </dgm:pt>
    <dgm:pt modelId="{10E70119-E37C-471B-BE72-33C15DE6C979}" type="pres">
      <dgm:prSet presAssocID="{AA5A8C6C-7BE6-45EB-8F9F-31FFFB8ADF1F}" presName="spaceBetweenRectangles" presStyleCnt="0"/>
      <dgm:spPr/>
    </dgm:pt>
    <dgm:pt modelId="{421803C6-2B70-4267-9A7C-EE9C8BF7CA8F}" type="pres">
      <dgm:prSet presAssocID="{A876BD23-86E5-4DD9-9614-C405EAFBE740}" presName="parentLin" presStyleCnt="0"/>
      <dgm:spPr/>
    </dgm:pt>
    <dgm:pt modelId="{09646530-7E70-445A-9C1A-9020BFE9D603}" type="pres">
      <dgm:prSet presAssocID="{A876BD23-86E5-4DD9-9614-C405EAFBE740}" presName="parentLeftMargin" presStyleLbl="node1" presStyleIdx="1" presStyleCnt="4"/>
      <dgm:spPr/>
      <dgm:t>
        <a:bodyPr/>
        <a:lstStyle/>
        <a:p>
          <a:endParaRPr lang="zh-CN" altLang="en-US"/>
        </a:p>
      </dgm:t>
    </dgm:pt>
    <dgm:pt modelId="{905DD96B-BFE6-40B4-844A-F4FBA9BAE8F7}" type="pres">
      <dgm:prSet presAssocID="{A876BD23-86E5-4DD9-9614-C405EAFBE740}" presName="parentText" presStyleLbl="node1" presStyleIdx="2" presStyleCnt="4">
        <dgm:presLayoutVars>
          <dgm:chMax val="0"/>
          <dgm:bulletEnabled val="1"/>
        </dgm:presLayoutVars>
      </dgm:prSet>
      <dgm:spPr/>
      <dgm:t>
        <a:bodyPr/>
        <a:lstStyle/>
        <a:p>
          <a:endParaRPr lang="zh-CN" altLang="en-US"/>
        </a:p>
      </dgm:t>
    </dgm:pt>
    <dgm:pt modelId="{EFBFD439-F78B-4738-85C5-E6E73DE9F22D}" type="pres">
      <dgm:prSet presAssocID="{A876BD23-86E5-4DD9-9614-C405EAFBE740}" presName="negativeSpace" presStyleCnt="0"/>
      <dgm:spPr/>
    </dgm:pt>
    <dgm:pt modelId="{8D51F0BB-6A9A-4401-B165-9518DAD5BB43}" type="pres">
      <dgm:prSet presAssocID="{A876BD23-86E5-4DD9-9614-C405EAFBE740}" presName="childText" presStyleLbl="conFgAcc1" presStyleIdx="2" presStyleCnt="4">
        <dgm:presLayoutVars>
          <dgm:bulletEnabled val="1"/>
        </dgm:presLayoutVars>
      </dgm:prSet>
      <dgm:spPr/>
      <dgm:t>
        <a:bodyPr/>
        <a:lstStyle/>
        <a:p>
          <a:endParaRPr lang="zh-CN" altLang="en-US"/>
        </a:p>
      </dgm:t>
    </dgm:pt>
    <dgm:pt modelId="{D62DEAA8-9DD7-428F-9C03-1CE25027651B}" type="pres">
      <dgm:prSet presAssocID="{EF6697FF-52D9-4B00-8160-42F610DB5C73}" presName="spaceBetweenRectangles" presStyleCnt="0"/>
      <dgm:spPr/>
    </dgm:pt>
    <dgm:pt modelId="{9080FE0C-FBF6-4EC1-86EC-EAA1BFA9ED86}" type="pres">
      <dgm:prSet presAssocID="{F3862EE5-DB9B-4A91-B1D4-535D108180ED}" presName="parentLin" presStyleCnt="0"/>
      <dgm:spPr/>
    </dgm:pt>
    <dgm:pt modelId="{24AC55F4-B120-44FD-B593-37377762EF34}" type="pres">
      <dgm:prSet presAssocID="{F3862EE5-DB9B-4A91-B1D4-535D108180ED}" presName="parentLeftMargin" presStyleLbl="node1" presStyleIdx="2" presStyleCnt="4"/>
      <dgm:spPr/>
      <dgm:t>
        <a:bodyPr/>
        <a:lstStyle/>
        <a:p>
          <a:endParaRPr lang="zh-CN" altLang="en-US"/>
        </a:p>
      </dgm:t>
    </dgm:pt>
    <dgm:pt modelId="{F7ACAD67-6ACB-4AA0-912E-C298B2F04156}" type="pres">
      <dgm:prSet presAssocID="{F3862EE5-DB9B-4A91-B1D4-535D108180ED}" presName="parentText" presStyleLbl="node1" presStyleIdx="3" presStyleCnt="4">
        <dgm:presLayoutVars>
          <dgm:chMax val="0"/>
          <dgm:bulletEnabled val="1"/>
        </dgm:presLayoutVars>
      </dgm:prSet>
      <dgm:spPr/>
      <dgm:t>
        <a:bodyPr/>
        <a:lstStyle/>
        <a:p>
          <a:endParaRPr lang="zh-CN" altLang="en-US"/>
        </a:p>
      </dgm:t>
    </dgm:pt>
    <dgm:pt modelId="{C82EB7DD-8B02-44AC-B8B4-26FC5C263688}" type="pres">
      <dgm:prSet presAssocID="{F3862EE5-DB9B-4A91-B1D4-535D108180ED}" presName="negativeSpace" presStyleCnt="0"/>
      <dgm:spPr/>
    </dgm:pt>
    <dgm:pt modelId="{0FA6FCBB-8630-4E9F-A4B3-B5A69A460A50}" type="pres">
      <dgm:prSet presAssocID="{F3862EE5-DB9B-4A91-B1D4-535D108180ED}" presName="childText" presStyleLbl="conFgAcc1" presStyleIdx="3" presStyleCnt="4">
        <dgm:presLayoutVars>
          <dgm:bulletEnabled val="1"/>
        </dgm:presLayoutVars>
      </dgm:prSet>
      <dgm:spPr/>
      <dgm:t>
        <a:bodyPr/>
        <a:lstStyle/>
        <a:p>
          <a:endParaRPr lang="zh-CN" altLang="en-US"/>
        </a:p>
      </dgm:t>
    </dgm:pt>
  </dgm:ptLst>
  <dgm:cxnLst>
    <dgm:cxn modelId="{FD0CD1DD-B6FF-4422-A7B8-7930864ADEA2}" type="presOf" srcId="{F3862EE5-DB9B-4A91-B1D4-535D108180ED}" destId="{F7ACAD67-6ACB-4AA0-912E-C298B2F04156}" srcOrd="1" destOrd="0" presId="urn:microsoft.com/office/officeart/2005/8/layout/list1"/>
    <dgm:cxn modelId="{4859A414-94DB-42EB-AD10-07564DC2BDDE}" type="presOf" srcId="{658FFA6E-6425-46A9-AF62-95F0FF64A677}" destId="{0C68B1C1-9623-4DBD-8973-88396520CEE6}" srcOrd="0" destOrd="0" presId="urn:microsoft.com/office/officeart/2005/8/layout/list1"/>
    <dgm:cxn modelId="{52EF0ADB-5570-4E90-B9D4-7403CC4F46DB}" type="presOf" srcId="{9B48B522-E4E9-47B0-A43A-341017E58F1E}" destId="{0FA6FCBB-8630-4E9F-A4B3-B5A69A460A50}" srcOrd="0" destOrd="0" presId="urn:microsoft.com/office/officeart/2005/8/layout/list1"/>
    <dgm:cxn modelId="{9CF0FB50-88A0-4BB9-AE31-D7F9F669E9BC}" type="presOf" srcId="{EBD693DC-23FF-44FA-9C8E-F24B9DA2985C}" destId="{0C68B1C1-9623-4DBD-8973-88396520CEE6}" srcOrd="0" destOrd="1" presId="urn:microsoft.com/office/officeart/2005/8/layout/list1"/>
    <dgm:cxn modelId="{5C59B77D-FD78-4E7D-B48E-167C40BF1F86}" type="presOf" srcId="{7A38CCA6-074E-4E24-80A1-5C23A7A60643}" destId="{8D51F0BB-6A9A-4401-B165-9518DAD5BB43}" srcOrd="0" destOrd="0" presId="urn:microsoft.com/office/officeart/2005/8/layout/list1"/>
    <dgm:cxn modelId="{10EA8E04-E805-45BC-B6D9-5EFC439EB7F8}" srcId="{C4022A37-CFF7-484D-A8AA-7ED3A0099C9C}" destId="{658FFA6E-6425-46A9-AF62-95F0FF64A677}" srcOrd="0" destOrd="0" parTransId="{FC1C9428-E86A-4D7D-92AA-E4BE561FF8D3}" sibTransId="{BE76D211-F478-4553-AF37-C10258ACAB79}"/>
    <dgm:cxn modelId="{3A4AF5EC-B88C-4E20-B825-A8C8A4E54B28}" srcId="{6B8A211E-74ED-4ECC-9E4F-0D8B63314759}" destId="{C4022A37-CFF7-484D-A8AA-7ED3A0099C9C}" srcOrd="1" destOrd="0" parTransId="{821567E3-BE82-481A-B446-6AA6A72EDE07}" sibTransId="{AA5A8C6C-7BE6-45EB-8F9F-31FFFB8ADF1F}"/>
    <dgm:cxn modelId="{7E44F601-36E9-4C0B-8EEB-4D3AF6EFB871}" type="presOf" srcId="{12312F6B-CF4E-4B73-BAC2-B7636FF2BD2F}" destId="{8D51F0BB-6A9A-4401-B165-9518DAD5BB43}" srcOrd="0" destOrd="3" presId="urn:microsoft.com/office/officeart/2005/8/layout/list1"/>
    <dgm:cxn modelId="{05FAFCAB-0D5A-4BD5-BE50-E4F1BD6B1690}" type="presOf" srcId="{A876BD23-86E5-4DD9-9614-C405EAFBE740}" destId="{09646530-7E70-445A-9C1A-9020BFE9D603}" srcOrd="0" destOrd="0" presId="urn:microsoft.com/office/officeart/2005/8/layout/list1"/>
    <dgm:cxn modelId="{938BA98C-E483-473C-8923-D00E48334FF0}" type="presOf" srcId="{3BF4ECA2-B78D-4943-9411-68A5D37FF883}" destId="{A115E291-9270-4814-A5E0-72D7E1E9015A}" srcOrd="1" destOrd="0" presId="urn:microsoft.com/office/officeart/2005/8/layout/list1"/>
    <dgm:cxn modelId="{90BD471B-ACF7-4DF5-A07D-E3204ABAB719}" type="presOf" srcId="{A876BD23-86E5-4DD9-9614-C405EAFBE740}" destId="{905DD96B-BFE6-40B4-844A-F4FBA9BAE8F7}" srcOrd="1" destOrd="0" presId="urn:microsoft.com/office/officeart/2005/8/layout/list1"/>
    <dgm:cxn modelId="{DDA38FD7-735E-4C45-939C-714CFED7604D}" type="presOf" srcId="{3BF4ECA2-B78D-4943-9411-68A5D37FF883}" destId="{28DA23D2-A39E-4483-BB16-E965B686C5B5}" srcOrd="0" destOrd="0" presId="urn:microsoft.com/office/officeart/2005/8/layout/list1"/>
    <dgm:cxn modelId="{93AFB19D-DC28-4C80-ADCC-CD6C88B79EB8}" type="presOf" srcId="{9A17EDB2-2044-4B63-A43C-E1BFDE96B745}" destId="{8D51F0BB-6A9A-4401-B165-9518DAD5BB43}" srcOrd="0" destOrd="1" presId="urn:microsoft.com/office/officeart/2005/8/layout/list1"/>
    <dgm:cxn modelId="{156334EF-DF2E-4C80-9F20-708414BB03F4}" type="presOf" srcId="{84C7BCA7-D764-4344-8EA0-C3C9DC40D035}" destId="{0FA6FCBB-8630-4E9F-A4B3-B5A69A460A50}" srcOrd="0" destOrd="1" presId="urn:microsoft.com/office/officeart/2005/8/layout/list1"/>
    <dgm:cxn modelId="{E9F92CF1-ED01-429D-A1D9-780CCF3535B9}" srcId="{A876BD23-86E5-4DD9-9614-C405EAFBE740}" destId="{7A38CCA6-074E-4E24-80A1-5C23A7A60643}" srcOrd="0" destOrd="0" parTransId="{EAFB3E5E-9385-4F54-A41D-C18680C12D92}" sibTransId="{42D18E03-929C-487A-A466-A985F45E8E40}"/>
    <dgm:cxn modelId="{1BF27A88-C772-4ED9-A258-1D97F55D74B5}" type="presOf" srcId="{6B8A211E-74ED-4ECC-9E4F-0D8B63314759}" destId="{38B76B28-F815-4D1A-B6FB-33592488AC17}" srcOrd="0" destOrd="0" presId="urn:microsoft.com/office/officeart/2005/8/layout/list1"/>
    <dgm:cxn modelId="{F7532F47-D202-4794-A19C-8165EB31E2AA}" srcId="{A876BD23-86E5-4DD9-9614-C405EAFBE740}" destId="{E1E19EC9-5469-4F9C-A15A-9997DD7DD6E6}" srcOrd="2" destOrd="0" parTransId="{22E9C96F-D907-40B4-892E-C71F1011CE17}" sibTransId="{6DA51778-A923-48F0-B994-8439DBC8A62F}"/>
    <dgm:cxn modelId="{79927A54-518D-4D6D-83F6-B7D8912A847A}" srcId="{6B8A211E-74ED-4ECC-9E4F-0D8B63314759}" destId="{F3862EE5-DB9B-4A91-B1D4-535D108180ED}" srcOrd="3" destOrd="0" parTransId="{3A8D005A-102F-4F88-AA82-6F2D7FC63915}" sibTransId="{DB8EDD54-9957-4B8C-A7DD-D46E80BFB813}"/>
    <dgm:cxn modelId="{16B4F712-7337-4D99-907B-A69C772A1EDC}" type="presOf" srcId="{44FCB136-F074-40E7-B253-199D82343005}" destId="{5F5654A5-E7A4-45DD-A445-A682BF19BDA7}" srcOrd="0" destOrd="0" presId="urn:microsoft.com/office/officeart/2005/8/layout/list1"/>
    <dgm:cxn modelId="{54C89B7D-B5B1-40D8-B8C8-4E2B419FF8B4}" srcId="{3BF4ECA2-B78D-4943-9411-68A5D37FF883}" destId="{4C3EF327-890B-4A17-8B81-1E766EAB2844}" srcOrd="2" destOrd="0" parTransId="{5084D64C-E149-48B2-8F32-ED50180AFC2C}" sibTransId="{F50057E8-1702-4DAB-8026-9EC5E6EB56C6}"/>
    <dgm:cxn modelId="{358E35C5-179E-45FE-8E93-244438534E83}" srcId="{C4022A37-CFF7-484D-A8AA-7ED3A0099C9C}" destId="{EBD693DC-23FF-44FA-9C8E-F24B9DA2985C}" srcOrd="1" destOrd="0" parTransId="{1C05CA9C-DBA4-4519-902B-BCA45DC4DAE9}" sibTransId="{AAC96019-C3A1-43EF-A94E-C3E392916BC4}"/>
    <dgm:cxn modelId="{7F6AC43E-C03B-485F-8035-C732CD6C95C0}" srcId="{F3862EE5-DB9B-4A91-B1D4-535D108180ED}" destId="{9B48B522-E4E9-47B0-A43A-341017E58F1E}" srcOrd="0" destOrd="0" parTransId="{F4F61902-60B4-4D9B-B23B-C2518E23E0E6}" sibTransId="{D4AC3273-CDD3-4B9D-9D93-FD4A111B9381}"/>
    <dgm:cxn modelId="{28017304-CD27-4D8E-88A3-C1FE23200B7B}" srcId="{A876BD23-86E5-4DD9-9614-C405EAFBE740}" destId="{12312F6B-CF4E-4B73-BAC2-B7636FF2BD2F}" srcOrd="3" destOrd="0" parTransId="{5E411106-C90F-402E-AE36-92CB16AF064F}" sibTransId="{B6F4DBFF-F744-426E-A20A-7B8F89877A55}"/>
    <dgm:cxn modelId="{D0B35694-E1D9-4338-8117-7DFD38EED903}" srcId="{A876BD23-86E5-4DD9-9614-C405EAFBE740}" destId="{9A17EDB2-2044-4B63-A43C-E1BFDE96B745}" srcOrd="1" destOrd="0" parTransId="{E871A992-A996-4A5A-927A-F566CF1B9ACA}" sibTransId="{7E764940-8B9F-413A-82CC-3A9693D8496D}"/>
    <dgm:cxn modelId="{C18B82DA-11C6-4A83-A548-05C9686E5A35}" srcId="{3BF4ECA2-B78D-4943-9411-68A5D37FF883}" destId="{EEA90457-23FD-46C3-912F-500150113ED4}" srcOrd="1" destOrd="0" parTransId="{A4680D84-9F73-4DBC-AF40-115EC9A3B66B}" sibTransId="{4EE8307A-5D72-495C-9D95-605F7E55CF07}"/>
    <dgm:cxn modelId="{557D1266-35D1-49BD-B05C-EEF3B4FEA3E0}" type="presOf" srcId="{C4022A37-CFF7-484D-A8AA-7ED3A0099C9C}" destId="{B80080D3-B110-4FEC-837A-38EB5E1A4308}" srcOrd="0" destOrd="0" presId="urn:microsoft.com/office/officeart/2005/8/layout/list1"/>
    <dgm:cxn modelId="{3926EE64-AB5F-4561-997E-2A563ECA9C10}" type="presOf" srcId="{4C3EF327-890B-4A17-8B81-1E766EAB2844}" destId="{5F5654A5-E7A4-45DD-A445-A682BF19BDA7}" srcOrd="0" destOrd="2" presId="urn:microsoft.com/office/officeart/2005/8/layout/list1"/>
    <dgm:cxn modelId="{E504771E-B2C7-4D2C-B648-D1D625C160A1}" srcId="{3BF4ECA2-B78D-4943-9411-68A5D37FF883}" destId="{44FCB136-F074-40E7-B253-199D82343005}" srcOrd="0" destOrd="0" parTransId="{AFB8DD62-3E2E-4844-916E-44E26FEFF911}" sibTransId="{BBB643D5-B12B-42DE-AB7F-6FF5B32B2D9B}"/>
    <dgm:cxn modelId="{B6DCF7D6-935E-44C1-B16E-79C5844602ED}" type="presOf" srcId="{C4022A37-CFF7-484D-A8AA-7ED3A0099C9C}" destId="{4AE243F4-7DA5-4445-984E-11CE4CAFF2E6}" srcOrd="1" destOrd="0" presId="urn:microsoft.com/office/officeart/2005/8/layout/list1"/>
    <dgm:cxn modelId="{3CD9230C-3F54-4E38-B977-CC7CFFE768CB}" type="presOf" srcId="{E1E19EC9-5469-4F9C-A15A-9997DD7DD6E6}" destId="{8D51F0BB-6A9A-4401-B165-9518DAD5BB43}" srcOrd="0" destOrd="2" presId="urn:microsoft.com/office/officeart/2005/8/layout/list1"/>
    <dgm:cxn modelId="{BB8D3B76-5BD0-4236-B598-0B167B7AA109}" srcId="{F3862EE5-DB9B-4A91-B1D4-535D108180ED}" destId="{84C7BCA7-D764-4344-8EA0-C3C9DC40D035}" srcOrd="1" destOrd="0" parTransId="{E332773C-C424-4D7E-A054-CA7748B436C6}" sibTransId="{27DE5370-EDA8-4307-94C2-B8AD9FD949FE}"/>
    <dgm:cxn modelId="{487201E9-EB1E-428A-92A9-076A5BE07A31}" srcId="{6B8A211E-74ED-4ECC-9E4F-0D8B63314759}" destId="{A876BD23-86E5-4DD9-9614-C405EAFBE740}" srcOrd="2" destOrd="0" parTransId="{02EDBE66-B381-42F7-AF57-C91A913794C1}" sibTransId="{EF6697FF-52D9-4B00-8160-42F610DB5C73}"/>
    <dgm:cxn modelId="{22CC5993-3B78-4D3A-8A65-01E4EBA0CD13}" type="presOf" srcId="{F3862EE5-DB9B-4A91-B1D4-535D108180ED}" destId="{24AC55F4-B120-44FD-B593-37377762EF34}" srcOrd="0" destOrd="0" presId="urn:microsoft.com/office/officeart/2005/8/layout/list1"/>
    <dgm:cxn modelId="{BAFADEC8-77FD-439A-BCAB-AC7B1CCA8064}" type="presOf" srcId="{EEA90457-23FD-46C3-912F-500150113ED4}" destId="{5F5654A5-E7A4-45DD-A445-A682BF19BDA7}" srcOrd="0" destOrd="1" presId="urn:microsoft.com/office/officeart/2005/8/layout/list1"/>
    <dgm:cxn modelId="{2FDA5EBE-1D80-4E7A-8AAB-AFB48E95562F}" srcId="{6B8A211E-74ED-4ECC-9E4F-0D8B63314759}" destId="{3BF4ECA2-B78D-4943-9411-68A5D37FF883}" srcOrd="0" destOrd="0" parTransId="{7A7F35EC-EA2C-4264-A4E0-D95A40C3413A}" sibTransId="{BBCE3404-648A-4B6B-B0E6-F92B1DF5C913}"/>
    <dgm:cxn modelId="{80F15183-A5DF-420A-B582-FB6E890BFF13}" type="presParOf" srcId="{38B76B28-F815-4D1A-B6FB-33592488AC17}" destId="{432DE302-ECB9-41E1-9767-56992910CD16}" srcOrd="0" destOrd="0" presId="urn:microsoft.com/office/officeart/2005/8/layout/list1"/>
    <dgm:cxn modelId="{442ED588-D28D-4DBB-B5BD-7F23ECB42EA6}" type="presParOf" srcId="{432DE302-ECB9-41E1-9767-56992910CD16}" destId="{28DA23D2-A39E-4483-BB16-E965B686C5B5}" srcOrd="0" destOrd="0" presId="urn:microsoft.com/office/officeart/2005/8/layout/list1"/>
    <dgm:cxn modelId="{67932FE4-5AED-4A19-A78E-3A62DD222AB0}" type="presParOf" srcId="{432DE302-ECB9-41E1-9767-56992910CD16}" destId="{A115E291-9270-4814-A5E0-72D7E1E9015A}" srcOrd="1" destOrd="0" presId="urn:microsoft.com/office/officeart/2005/8/layout/list1"/>
    <dgm:cxn modelId="{F632433B-72AC-4E6E-AB5C-AB6D4860C759}" type="presParOf" srcId="{38B76B28-F815-4D1A-B6FB-33592488AC17}" destId="{DCB0172E-BE5E-46B3-8CEF-A5815A742280}" srcOrd="1" destOrd="0" presId="urn:microsoft.com/office/officeart/2005/8/layout/list1"/>
    <dgm:cxn modelId="{B01EF825-56D2-4DFD-9608-DC6B0C3A38E2}" type="presParOf" srcId="{38B76B28-F815-4D1A-B6FB-33592488AC17}" destId="{5F5654A5-E7A4-45DD-A445-A682BF19BDA7}" srcOrd="2" destOrd="0" presId="urn:microsoft.com/office/officeart/2005/8/layout/list1"/>
    <dgm:cxn modelId="{9EEE3DD9-1D76-4BBE-994D-1E83DC64E339}" type="presParOf" srcId="{38B76B28-F815-4D1A-B6FB-33592488AC17}" destId="{A21BB571-B194-48CB-8CB4-AB3105469EF8}" srcOrd="3" destOrd="0" presId="urn:microsoft.com/office/officeart/2005/8/layout/list1"/>
    <dgm:cxn modelId="{211DFDCF-440B-47BC-A772-610B8C91B383}" type="presParOf" srcId="{38B76B28-F815-4D1A-B6FB-33592488AC17}" destId="{3A83650B-C86C-4C9F-8A4F-008687C8E610}" srcOrd="4" destOrd="0" presId="urn:microsoft.com/office/officeart/2005/8/layout/list1"/>
    <dgm:cxn modelId="{F2E15AC6-1FF0-4973-8AC9-E0C189849E79}" type="presParOf" srcId="{3A83650B-C86C-4C9F-8A4F-008687C8E610}" destId="{B80080D3-B110-4FEC-837A-38EB5E1A4308}" srcOrd="0" destOrd="0" presId="urn:microsoft.com/office/officeart/2005/8/layout/list1"/>
    <dgm:cxn modelId="{3CD1B026-309B-4BCA-9177-43B308AFBBB3}" type="presParOf" srcId="{3A83650B-C86C-4C9F-8A4F-008687C8E610}" destId="{4AE243F4-7DA5-4445-984E-11CE4CAFF2E6}" srcOrd="1" destOrd="0" presId="urn:microsoft.com/office/officeart/2005/8/layout/list1"/>
    <dgm:cxn modelId="{C2D5FC7C-CB7F-4A49-A180-3E49348E0389}" type="presParOf" srcId="{38B76B28-F815-4D1A-B6FB-33592488AC17}" destId="{F22B556E-BFE0-4521-A83B-6CF0F11F5ABE}" srcOrd="5" destOrd="0" presId="urn:microsoft.com/office/officeart/2005/8/layout/list1"/>
    <dgm:cxn modelId="{C65094A4-24FC-482E-BA84-E3E4499BEF4B}" type="presParOf" srcId="{38B76B28-F815-4D1A-B6FB-33592488AC17}" destId="{0C68B1C1-9623-4DBD-8973-88396520CEE6}" srcOrd="6" destOrd="0" presId="urn:microsoft.com/office/officeart/2005/8/layout/list1"/>
    <dgm:cxn modelId="{E82A35C3-EE27-4C6C-8AF1-7AD6193931D4}" type="presParOf" srcId="{38B76B28-F815-4D1A-B6FB-33592488AC17}" destId="{10E70119-E37C-471B-BE72-33C15DE6C979}" srcOrd="7" destOrd="0" presId="urn:microsoft.com/office/officeart/2005/8/layout/list1"/>
    <dgm:cxn modelId="{FA933739-E58C-4F75-828C-B2FDAC070AB7}" type="presParOf" srcId="{38B76B28-F815-4D1A-B6FB-33592488AC17}" destId="{421803C6-2B70-4267-9A7C-EE9C8BF7CA8F}" srcOrd="8" destOrd="0" presId="urn:microsoft.com/office/officeart/2005/8/layout/list1"/>
    <dgm:cxn modelId="{2A9BDE49-A492-4E70-BBC1-524E803DAD5C}" type="presParOf" srcId="{421803C6-2B70-4267-9A7C-EE9C8BF7CA8F}" destId="{09646530-7E70-445A-9C1A-9020BFE9D603}" srcOrd="0" destOrd="0" presId="urn:microsoft.com/office/officeart/2005/8/layout/list1"/>
    <dgm:cxn modelId="{2107DB1C-A254-4F38-AF47-511470F98535}" type="presParOf" srcId="{421803C6-2B70-4267-9A7C-EE9C8BF7CA8F}" destId="{905DD96B-BFE6-40B4-844A-F4FBA9BAE8F7}" srcOrd="1" destOrd="0" presId="urn:microsoft.com/office/officeart/2005/8/layout/list1"/>
    <dgm:cxn modelId="{B9B7D50B-D80C-48B0-95E2-DAE4C4DBE79C}" type="presParOf" srcId="{38B76B28-F815-4D1A-B6FB-33592488AC17}" destId="{EFBFD439-F78B-4738-85C5-E6E73DE9F22D}" srcOrd="9" destOrd="0" presId="urn:microsoft.com/office/officeart/2005/8/layout/list1"/>
    <dgm:cxn modelId="{F58E5F00-1477-46EF-A051-26C35C860D8A}" type="presParOf" srcId="{38B76B28-F815-4D1A-B6FB-33592488AC17}" destId="{8D51F0BB-6A9A-4401-B165-9518DAD5BB43}" srcOrd="10" destOrd="0" presId="urn:microsoft.com/office/officeart/2005/8/layout/list1"/>
    <dgm:cxn modelId="{AD65C845-BC0B-4A66-B020-D894D0C83872}" type="presParOf" srcId="{38B76B28-F815-4D1A-B6FB-33592488AC17}" destId="{D62DEAA8-9DD7-428F-9C03-1CE25027651B}" srcOrd="11" destOrd="0" presId="urn:microsoft.com/office/officeart/2005/8/layout/list1"/>
    <dgm:cxn modelId="{5239CE69-2B50-4E29-A74A-555F0AB2AFE1}" type="presParOf" srcId="{38B76B28-F815-4D1A-B6FB-33592488AC17}" destId="{9080FE0C-FBF6-4EC1-86EC-EAA1BFA9ED86}" srcOrd="12" destOrd="0" presId="urn:microsoft.com/office/officeart/2005/8/layout/list1"/>
    <dgm:cxn modelId="{3E9179D9-E9E7-427D-BB1F-AA15F95613FD}" type="presParOf" srcId="{9080FE0C-FBF6-4EC1-86EC-EAA1BFA9ED86}" destId="{24AC55F4-B120-44FD-B593-37377762EF34}" srcOrd="0" destOrd="0" presId="urn:microsoft.com/office/officeart/2005/8/layout/list1"/>
    <dgm:cxn modelId="{0E21B669-850C-4C44-9975-657A38E8D90E}" type="presParOf" srcId="{9080FE0C-FBF6-4EC1-86EC-EAA1BFA9ED86}" destId="{F7ACAD67-6ACB-4AA0-912E-C298B2F04156}" srcOrd="1" destOrd="0" presId="urn:microsoft.com/office/officeart/2005/8/layout/list1"/>
    <dgm:cxn modelId="{2A4B3AB4-DB5F-4F8F-B8AC-4EB73DE71DF1}" type="presParOf" srcId="{38B76B28-F815-4D1A-B6FB-33592488AC17}" destId="{C82EB7DD-8B02-44AC-B8B4-26FC5C263688}" srcOrd="13" destOrd="0" presId="urn:microsoft.com/office/officeart/2005/8/layout/list1"/>
    <dgm:cxn modelId="{62277001-6C28-4C6D-BB01-DBB444ED737D}" type="presParOf" srcId="{38B76B28-F815-4D1A-B6FB-33592488AC17}" destId="{0FA6FCBB-8630-4E9F-A4B3-B5A69A460A50}"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E9EFBB-0CCE-4130-980B-EBB24393591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3F357C05-BD60-498E-B5FF-92F43F61B4C6}">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这种方式可以实时采集数据、实时处理数据，无线手持终端通过</a:t>
          </a:r>
          <a:r>
            <a:rPr lang="en-US" altLang="zh-CN" dirty="0" err="1" smtClean="0">
              <a:latin typeface="微软雅黑" panose="020B0503020204020204" pitchFamily="34" charset="-122"/>
              <a:ea typeface="微软雅黑" panose="020B0503020204020204" pitchFamily="34" charset="-122"/>
            </a:rPr>
            <a:t>WebService</a:t>
          </a:r>
          <a:r>
            <a:rPr lang="zh-CN" altLang="en-US" dirty="0" smtClean="0">
              <a:latin typeface="微软雅黑" panose="020B0503020204020204" pitchFamily="34" charset="-122"/>
              <a:ea typeface="微软雅黑" panose="020B0503020204020204" pitchFamily="34" charset="-122"/>
            </a:rPr>
            <a:t>服务访问</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数据库。</a:t>
          </a:r>
          <a:endParaRPr lang="zh-CN" altLang="en-US" dirty="0">
            <a:latin typeface="微软雅黑" panose="020B0503020204020204" pitchFamily="34" charset="-122"/>
            <a:ea typeface="微软雅黑" panose="020B0503020204020204" pitchFamily="34" charset="-122"/>
          </a:endParaRPr>
        </a:p>
      </dgm:t>
    </dgm:pt>
    <dgm:pt modelId="{D3A4EE78-9E7D-4D50-88ED-B7106C7A8F4D}">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F0B73935-DA5B-4DFB-85E5-13A20B2CF806}" type="sibTrans" cxnId="{FB862531-CDC8-4166-87B8-5CD1D220EA3D}">
      <dgm:prSet/>
      <dgm:spPr/>
      <dgm:t>
        <a:bodyPr/>
        <a:lstStyle/>
        <a:p>
          <a:endParaRPr lang="zh-CN" altLang="en-US">
            <a:latin typeface="微软雅黑" panose="020B0503020204020204" pitchFamily="34" charset="-122"/>
            <a:ea typeface="微软雅黑" panose="020B0503020204020204" pitchFamily="34" charset="-122"/>
          </a:endParaRPr>
        </a:p>
      </dgm:t>
    </dgm:pt>
    <dgm:pt modelId="{E9315DD1-34DC-48DA-BA4F-C5E7779D4827}" type="parTrans" cxnId="{FB862531-CDC8-4166-87B8-5CD1D220EA3D}">
      <dgm:prSet/>
      <dgm:spPr/>
      <dgm:t>
        <a:bodyPr/>
        <a:lstStyle/>
        <a:p>
          <a:endParaRPr lang="zh-CN" altLang="en-US">
            <a:latin typeface="微软雅黑" panose="020B0503020204020204" pitchFamily="34" charset="-122"/>
            <a:ea typeface="微软雅黑" panose="020B0503020204020204" pitchFamily="34" charset="-122"/>
          </a:endParaRPr>
        </a:p>
      </dgm:t>
    </dgm:pt>
    <dgm:pt modelId="{C138B405-30F2-4B90-8E9C-CA4FFC9BC580}" type="sibTrans" cxnId="{F14B842F-A375-4AF3-B257-04C49C4BB60C}">
      <dgm:prSet/>
      <dgm:spPr/>
      <dgm:t>
        <a:bodyPr/>
        <a:lstStyle/>
        <a:p>
          <a:endParaRPr lang="zh-CN" altLang="en-US">
            <a:latin typeface="微软雅黑" panose="020B0503020204020204" pitchFamily="34" charset="-122"/>
            <a:ea typeface="微软雅黑" panose="020B0503020204020204" pitchFamily="34" charset="-122"/>
          </a:endParaRPr>
        </a:p>
      </dgm:t>
    </dgm:pt>
    <dgm:pt modelId="{13E7269E-5C57-4F8A-A6E5-31F3CBD14CD0}" type="parTrans" cxnId="{F14B842F-A375-4AF3-B257-04C49C4BB60C}">
      <dgm:prSet/>
      <dgm:spPr/>
      <dgm:t>
        <a:bodyPr/>
        <a:lstStyle/>
        <a:p>
          <a:endParaRPr lang="zh-CN" altLang="en-US">
            <a:latin typeface="微软雅黑" panose="020B0503020204020204" pitchFamily="34" charset="-122"/>
            <a:ea typeface="微软雅黑" panose="020B0503020204020204" pitchFamily="34" charset="-122"/>
          </a:endParaRPr>
        </a:p>
      </dgm:t>
    </dgm:pt>
    <dgm:pt modelId="{3FA5B72E-62EF-4899-B866-A0E81AE1A91A}">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特点</a:t>
          </a:r>
          <a:endParaRPr lang="zh-CN" altLang="en-US" dirty="0">
            <a:latin typeface="微软雅黑" panose="020B0503020204020204" pitchFamily="34" charset="-122"/>
            <a:ea typeface="微软雅黑" panose="020B0503020204020204" pitchFamily="34" charset="-122"/>
          </a:endParaRPr>
        </a:p>
      </dgm:t>
    </dgm:pt>
    <dgm:pt modelId="{5B3A17E3-F38C-4A40-82A2-920E18B426FA}" type="parTrans" cxnId="{7B347BEE-DA7F-4478-BC8D-899D7DDBD1B1}">
      <dgm:prSet/>
      <dgm:spPr/>
      <dgm:t>
        <a:bodyPr/>
        <a:lstStyle/>
        <a:p>
          <a:endParaRPr lang="zh-CN" altLang="en-US">
            <a:latin typeface="微软雅黑" panose="020B0503020204020204" pitchFamily="34" charset="-122"/>
            <a:ea typeface="微软雅黑" panose="020B0503020204020204" pitchFamily="34" charset="-122"/>
          </a:endParaRPr>
        </a:p>
      </dgm:t>
    </dgm:pt>
    <dgm:pt modelId="{150ACE15-9ECD-414A-89C2-BCBAB7145B1A}" type="sibTrans" cxnId="{7B347BEE-DA7F-4478-BC8D-899D7DDBD1B1}">
      <dgm:prSet/>
      <dgm:spPr/>
      <dgm:t>
        <a:bodyPr/>
        <a:lstStyle/>
        <a:p>
          <a:endParaRPr lang="zh-CN" altLang="en-US">
            <a:latin typeface="微软雅黑" panose="020B0503020204020204" pitchFamily="34" charset="-122"/>
            <a:ea typeface="微软雅黑" panose="020B0503020204020204" pitchFamily="34" charset="-122"/>
          </a:endParaRPr>
        </a:p>
      </dgm:t>
    </dgm:pt>
    <dgm:pt modelId="{1DD25BC6-1C4E-47A3-96EF-3163D5F284C8}">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仓储、车间现场、货运、餐饮的条码扫描应用</a:t>
          </a:r>
          <a:endParaRPr lang="zh-CN" altLang="en-US" dirty="0">
            <a:latin typeface="微软雅黑" panose="020B0503020204020204" pitchFamily="34" charset="-122"/>
            <a:ea typeface="微软雅黑" panose="020B0503020204020204" pitchFamily="34" charset="-122"/>
          </a:endParaRPr>
        </a:p>
      </dgm:t>
    </dgm:pt>
    <dgm:pt modelId="{D3FA82C5-3487-43A1-99EC-79A0DB68D9A1}" type="parTrans" cxnId="{DC32AE49-4828-4AAB-BDB9-41BEC3C03D68}">
      <dgm:prSet/>
      <dgm:spPr/>
      <dgm:t>
        <a:bodyPr/>
        <a:lstStyle/>
        <a:p>
          <a:endParaRPr lang="zh-CN" altLang="en-US">
            <a:latin typeface="微软雅黑" panose="020B0503020204020204" pitchFamily="34" charset="-122"/>
            <a:ea typeface="微软雅黑" panose="020B0503020204020204" pitchFamily="34" charset="-122"/>
          </a:endParaRPr>
        </a:p>
      </dgm:t>
    </dgm:pt>
    <dgm:pt modelId="{1B8ED9A8-1EDC-476D-945C-5B0732A0FA83}" type="sibTrans" cxnId="{DC32AE49-4828-4AAB-BDB9-41BEC3C03D68}">
      <dgm:prSet/>
      <dgm:spPr/>
      <dgm:t>
        <a:bodyPr/>
        <a:lstStyle/>
        <a:p>
          <a:endParaRPr lang="zh-CN" altLang="en-US">
            <a:latin typeface="微软雅黑" panose="020B0503020204020204" pitchFamily="34" charset="-122"/>
            <a:ea typeface="微软雅黑" panose="020B0503020204020204" pitchFamily="34" charset="-122"/>
          </a:endParaRPr>
        </a:p>
      </dgm:t>
    </dgm:pt>
    <dgm:pt modelId="{BB856193-A40C-4CAA-9900-846AFBF0EE82}">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利用无线网络及通信技术，为条码设备提供管理系统的数据接口，完成数据的双向传输。实现条码设备上数据的实时查询和现场数据采集的实时校验、传递。</a:t>
          </a:r>
          <a:endParaRPr lang="zh-CN" altLang="en-US" dirty="0">
            <a:latin typeface="微软雅黑" panose="020B0503020204020204" pitchFamily="34" charset="-122"/>
            <a:ea typeface="微软雅黑" panose="020B0503020204020204" pitchFamily="34" charset="-122"/>
          </a:endParaRPr>
        </a:p>
      </dgm:t>
    </dgm:pt>
    <dgm:pt modelId="{10E8C45A-A2C2-460C-A3C5-409555B57B21}" type="parTrans" cxnId="{A92F6CFE-955B-4910-A9EC-CDCF2687F9FE}">
      <dgm:prSet/>
      <dgm:spPr/>
      <dgm:t>
        <a:bodyPr/>
        <a:lstStyle/>
        <a:p>
          <a:endParaRPr lang="zh-CN" altLang="en-US">
            <a:latin typeface="微软雅黑" panose="020B0503020204020204" pitchFamily="34" charset="-122"/>
            <a:ea typeface="微软雅黑" panose="020B0503020204020204" pitchFamily="34" charset="-122"/>
          </a:endParaRPr>
        </a:p>
      </dgm:t>
    </dgm:pt>
    <dgm:pt modelId="{F4C0EE02-E0EC-4693-8AF0-004021A45955}" type="sibTrans" cxnId="{A92F6CFE-955B-4910-A9EC-CDCF2687F9FE}">
      <dgm:prSet/>
      <dgm:spPr/>
      <dgm:t>
        <a:bodyPr/>
        <a:lstStyle/>
        <a:p>
          <a:endParaRPr lang="zh-CN" altLang="en-US">
            <a:latin typeface="微软雅黑" panose="020B0503020204020204" pitchFamily="34" charset="-122"/>
            <a:ea typeface="微软雅黑" panose="020B0503020204020204" pitchFamily="34" charset="-122"/>
          </a:endParaRPr>
        </a:p>
      </dgm:t>
    </dgm:pt>
    <dgm:pt modelId="{B4044025-A4F2-47CF-A84F-C557DA30EED7}">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优点：不受有线设备线路的限制，数据处理及时，不需离线档案下载，采集的数据实时校验，简单易用。</a:t>
          </a:r>
          <a:endParaRPr lang="zh-CN" altLang="en-US" dirty="0">
            <a:latin typeface="微软雅黑" panose="020B0503020204020204" pitchFamily="34" charset="-122"/>
            <a:ea typeface="微软雅黑" panose="020B0503020204020204" pitchFamily="34" charset="-122"/>
          </a:endParaRPr>
        </a:p>
      </dgm:t>
    </dgm:pt>
    <dgm:pt modelId="{49497844-7036-42A5-AC3C-163D77F86641}" type="parTrans" cxnId="{94E60ED0-759E-447F-979B-17C68F384AA5}">
      <dgm:prSet/>
      <dgm:spPr/>
      <dgm:t>
        <a:bodyPr/>
        <a:lstStyle/>
        <a:p>
          <a:endParaRPr lang="zh-CN" altLang="en-US">
            <a:latin typeface="微软雅黑" panose="020B0503020204020204" pitchFamily="34" charset="-122"/>
            <a:ea typeface="微软雅黑" panose="020B0503020204020204" pitchFamily="34" charset="-122"/>
          </a:endParaRPr>
        </a:p>
      </dgm:t>
    </dgm:pt>
    <dgm:pt modelId="{29EC8F5F-5FE8-4DF3-924F-DB7EE4E961D2}" type="sibTrans" cxnId="{94E60ED0-759E-447F-979B-17C68F384AA5}">
      <dgm:prSet/>
      <dgm:spPr/>
      <dgm:t>
        <a:bodyPr/>
        <a:lstStyle/>
        <a:p>
          <a:endParaRPr lang="zh-CN" altLang="en-US">
            <a:latin typeface="微软雅黑" panose="020B0503020204020204" pitchFamily="34" charset="-122"/>
            <a:ea typeface="微软雅黑" panose="020B0503020204020204" pitchFamily="34" charset="-122"/>
          </a:endParaRPr>
        </a:p>
      </dgm:t>
    </dgm:pt>
    <dgm:pt modelId="{C5870081-DB01-4E36-82A2-E447252C51F3}">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缺点：设备价格较高，无线网络信号有可能不稳定，造成数据传输中断。</a:t>
          </a:r>
          <a:endParaRPr lang="zh-CN" altLang="en-US" dirty="0">
            <a:latin typeface="微软雅黑" panose="020B0503020204020204" pitchFamily="34" charset="-122"/>
            <a:ea typeface="微软雅黑" panose="020B0503020204020204" pitchFamily="34" charset="-122"/>
          </a:endParaRPr>
        </a:p>
      </dgm:t>
    </dgm:pt>
    <dgm:pt modelId="{1BFBEF17-D140-461F-9B8D-7AA68E6EFA72}" type="parTrans" cxnId="{F650C6A3-D4D2-42D6-B5DB-40CE7EECF347}">
      <dgm:prSet/>
      <dgm:spPr/>
      <dgm:t>
        <a:bodyPr/>
        <a:lstStyle/>
        <a:p>
          <a:endParaRPr lang="zh-CN" altLang="en-US">
            <a:latin typeface="微软雅黑" panose="020B0503020204020204" pitchFamily="34" charset="-122"/>
            <a:ea typeface="微软雅黑" panose="020B0503020204020204" pitchFamily="34" charset="-122"/>
          </a:endParaRPr>
        </a:p>
      </dgm:t>
    </dgm:pt>
    <dgm:pt modelId="{7D7F6620-280F-4E9E-93D0-EAF13D4DD2C4}" type="sibTrans" cxnId="{F650C6A3-D4D2-42D6-B5DB-40CE7EECF347}">
      <dgm:prSet/>
      <dgm:spPr/>
      <dgm:t>
        <a:bodyPr/>
        <a:lstStyle/>
        <a:p>
          <a:endParaRPr lang="zh-CN" altLang="en-US">
            <a:latin typeface="微软雅黑" panose="020B0503020204020204" pitchFamily="34" charset="-122"/>
            <a:ea typeface="微软雅黑" panose="020B0503020204020204" pitchFamily="34" charset="-122"/>
          </a:endParaRPr>
        </a:p>
      </dgm:t>
    </dgm:pt>
    <dgm:pt modelId="{E1C0CB46-D7CF-494E-AB54-661C473189A8}" type="pres">
      <dgm:prSet presAssocID="{D6E9EFBB-0CCE-4130-980B-EBB243935919}" presName="linear" presStyleCnt="0">
        <dgm:presLayoutVars>
          <dgm:dir/>
          <dgm:animLvl val="lvl"/>
          <dgm:resizeHandles val="exact"/>
        </dgm:presLayoutVars>
      </dgm:prSet>
      <dgm:spPr/>
      <dgm:t>
        <a:bodyPr/>
        <a:lstStyle/>
        <a:p>
          <a:endParaRPr lang="zh-CN" altLang="en-US"/>
        </a:p>
      </dgm:t>
    </dgm:pt>
    <dgm:pt modelId="{DB12F55A-D84F-4768-AD96-EC2C9C7A1C2C}" type="pres">
      <dgm:prSet presAssocID="{D3A4EE78-9E7D-4D50-88ED-B7106C7A8F4D}" presName="parentLin" presStyleCnt="0"/>
      <dgm:spPr/>
    </dgm:pt>
    <dgm:pt modelId="{3F4B0786-3A1C-4D78-9EBC-C626989C8C8D}" type="pres">
      <dgm:prSet presAssocID="{D3A4EE78-9E7D-4D50-88ED-B7106C7A8F4D}" presName="parentLeftMargin" presStyleLbl="node1" presStyleIdx="0" presStyleCnt="2"/>
      <dgm:spPr/>
      <dgm:t>
        <a:bodyPr/>
        <a:lstStyle/>
        <a:p>
          <a:endParaRPr lang="zh-CN" altLang="en-US"/>
        </a:p>
      </dgm:t>
    </dgm:pt>
    <dgm:pt modelId="{F13A84BF-7923-480D-99EE-C90A1F1E7446}" type="pres">
      <dgm:prSet presAssocID="{D3A4EE78-9E7D-4D50-88ED-B7106C7A8F4D}" presName="parentText" presStyleLbl="node1" presStyleIdx="0" presStyleCnt="2">
        <dgm:presLayoutVars>
          <dgm:chMax val="0"/>
          <dgm:bulletEnabled val="1"/>
        </dgm:presLayoutVars>
      </dgm:prSet>
      <dgm:spPr/>
      <dgm:t>
        <a:bodyPr/>
        <a:lstStyle/>
        <a:p>
          <a:endParaRPr lang="zh-CN" altLang="en-US"/>
        </a:p>
      </dgm:t>
    </dgm:pt>
    <dgm:pt modelId="{A2BBE7ED-630D-4668-87E4-E1F3DD52D99E}" type="pres">
      <dgm:prSet presAssocID="{D3A4EE78-9E7D-4D50-88ED-B7106C7A8F4D}" presName="negativeSpace" presStyleCnt="0"/>
      <dgm:spPr/>
    </dgm:pt>
    <dgm:pt modelId="{DCA79B55-AFB4-47D5-A4BB-9CC5FD1137A3}" type="pres">
      <dgm:prSet presAssocID="{D3A4EE78-9E7D-4D50-88ED-B7106C7A8F4D}" presName="childText" presStyleLbl="conFgAcc1" presStyleIdx="0" presStyleCnt="2">
        <dgm:presLayoutVars>
          <dgm:bulletEnabled val="1"/>
        </dgm:presLayoutVars>
      </dgm:prSet>
      <dgm:spPr/>
      <dgm:t>
        <a:bodyPr/>
        <a:lstStyle/>
        <a:p>
          <a:endParaRPr lang="zh-CN" altLang="en-US"/>
        </a:p>
      </dgm:t>
    </dgm:pt>
    <dgm:pt modelId="{7E9D6291-3F62-4153-B97D-0F3233198446}" type="pres">
      <dgm:prSet presAssocID="{C138B405-30F2-4B90-8E9C-CA4FFC9BC580}" presName="spaceBetweenRectangles" presStyleCnt="0"/>
      <dgm:spPr/>
    </dgm:pt>
    <dgm:pt modelId="{EA378FE8-FD31-4AE3-93DF-0314078B8D3D}" type="pres">
      <dgm:prSet presAssocID="{3FA5B72E-62EF-4899-B866-A0E81AE1A91A}" presName="parentLin" presStyleCnt="0"/>
      <dgm:spPr/>
    </dgm:pt>
    <dgm:pt modelId="{CCDE825D-375A-4993-BFC1-BD3E1AE63539}" type="pres">
      <dgm:prSet presAssocID="{3FA5B72E-62EF-4899-B866-A0E81AE1A91A}" presName="parentLeftMargin" presStyleLbl="node1" presStyleIdx="0" presStyleCnt="2"/>
      <dgm:spPr/>
      <dgm:t>
        <a:bodyPr/>
        <a:lstStyle/>
        <a:p>
          <a:endParaRPr lang="zh-CN" altLang="en-US"/>
        </a:p>
      </dgm:t>
    </dgm:pt>
    <dgm:pt modelId="{C03056C4-EE29-4EBE-AF65-AEF06AE1E8B1}" type="pres">
      <dgm:prSet presAssocID="{3FA5B72E-62EF-4899-B866-A0E81AE1A91A}" presName="parentText" presStyleLbl="node1" presStyleIdx="1" presStyleCnt="2">
        <dgm:presLayoutVars>
          <dgm:chMax val="0"/>
          <dgm:bulletEnabled val="1"/>
        </dgm:presLayoutVars>
      </dgm:prSet>
      <dgm:spPr/>
      <dgm:t>
        <a:bodyPr/>
        <a:lstStyle/>
        <a:p>
          <a:endParaRPr lang="zh-CN" altLang="en-US"/>
        </a:p>
      </dgm:t>
    </dgm:pt>
    <dgm:pt modelId="{FA48E656-4483-4D3B-9204-1C79A36146B1}" type="pres">
      <dgm:prSet presAssocID="{3FA5B72E-62EF-4899-B866-A0E81AE1A91A}" presName="negativeSpace" presStyleCnt="0"/>
      <dgm:spPr/>
    </dgm:pt>
    <dgm:pt modelId="{4FB6B8B7-E408-4F45-8FE3-4AC4081FB139}" type="pres">
      <dgm:prSet presAssocID="{3FA5B72E-62EF-4899-B866-A0E81AE1A91A}" presName="childText" presStyleLbl="conFgAcc1" presStyleIdx="1" presStyleCnt="2">
        <dgm:presLayoutVars>
          <dgm:bulletEnabled val="1"/>
        </dgm:presLayoutVars>
      </dgm:prSet>
      <dgm:spPr/>
      <dgm:t>
        <a:bodyPr/>
        <a:lstStyle/>
        <a:p>
          <a:endParaRPr lang="zh-CN" altLang="en-US"/>
        </a:p>
      </dgm:t>
    </dgm:pt>
  </dgm:ptLst>
  <dgm:cxnLst>
    <dgm:cxn modelId="{FB862531-CDC8-4166-87B8-5CD1D220EA3D}" srcId="{3FA5B72E-62EF-4899-B866-A0E81AE1A91A}" destId="{3F357C05-BD60-498E-B5FF-92F43F61B4C6}" srcOrd="0" destOrd="0" parTransId="{E9315DD1-34DC-48DA-BA4F-C5E7779D4827}" sibTransId="{F0B73935-DA5B-4DFB-85E5-13A20B2CF806}"/>
    <dgm:cxn modelId="{8D824317-61B9-47B9-A4CA-4E457DFF81FD}" type="presOf" srcId="{1DD25BC6-1C4E-47A3-96EF-3163D5F284C8}" destId="{DCA79B55-AFB4-47D5-A4BB-9CC5FD1137A3}" srcOrd="0" destOrd="0" presId="urn:microsoft.com/office/officeart/2005/8/layout/list1"/>
    <dgm:cxn modelId="{DC32AE49-4828-4AAB-BDB9-41BEC3C03D68}" srcId="{D3A4EE78-9E7D-4D50-88ED-B7106C7A8F4D}" destId="{1DD25BC6-1C4E-47A3-96EF-3163D5F284C8}" srcOrd="0" destOrd="0" parTransId="{D3FA82C5-3487-43A1-99EC-79A0DB68D9A1}" sibTransId="{1B8ED9A8-1EDC-476D-945C-5B0732A0FA83}"/>
    <dgm:cxn modelId="{A92F6CFE-955B-4910-A9EC-CDCF2687F9FE}" srcId="{D3A4EE78-9E7D-4D50-88ED-B7106C7A8F4D}" destId="{BB856193-A40C-4CAA-9900-846AFBF0EE82}" srcOrd="1" destOrd="0" parTransId="{10E8C45A-A2C2-460C-A3C5-409555B57B21}" sibTransId="{F4C0EE02-E0EC-4693-8AF0-004021A45955}"/>
    <dgm:cxn modelId="{94E60ED0-759E-447F-979B-17C68F384AA5}" srcId="{3FA5B72E-62EF-4899-B866-A0E81AE1A91A}" destId="{B4044025-A4F2-47CF-A84F-C557DA30EED7}" srcOrd="1" destOrd="0" parTransId="{49497844-7036-42A5-AC3C-163D77F86641}" sibTransId="{29EC8F5F-5FE8-4DF3-924F-DB7EE4E961D2}"/>
    <dgm:cxn modelId="{F14B842F-A375-4AF3-B257-04C49C4BB60C}" srcId="{D6E9EFBB-0CCE-4130-980B-EBB243935919}" destId="{D3A4EE78-9E7D-4D50-88ED-B7106C7A8F4D}" srcOrd="0" destOrd="0" parTransId="{13E7269E-5C57-4F8A-A6E5-31F3CBD14CD0}" sibTransId="{C138B405-30F2-4B90-8E9C-CA4FFC9BC580}"/>
    <dgm:cxn modelId="{87E14E76-6C9E-43DA-8500-E57119D6134E}" type="presOf" srcId="{3FA5B72E-62EF-4899-B866-A0E81AE1A91A}" destId="{CCDE825D-375A-4993-BFC1-BD3E1AE63539}" srcOrd="0" destOrd="0" presId="urn:microsoft.com/office/officeart/2005/8/layout/list1"/>
    <dgm:cxn modelId="{F988A867-728E-4BF4-B902-C9CB2EF22175}" type="presOf" srcId="{C5870081-DB01-4E36-82A2-E447252C51F3}" destId="{4FB6B8B7-E408-4F45-8FE3-4AC4081FB139}" srcOrd="0" destOrd="2" presId="urn:microsoft.com/office/officeart/2005/8/layout/list1"/>
    <dgm:cxn modelId="{F650C6A3-D4D2-42D6-B5DB-40CE7EECF347}" srcId="{3FA5B72E-62EF-4899-B866-A0E81AE1A91A}" destId="{C5870081-DB01-4E36-82A2-E447252C51F3}" srcOrd="2" destOrd="0" parTransId="{1BFBEF17-D140-461F-9B8D-7AA68E6EFA72}" sibTransId="{7D7F6620-280F-4E9E-93D0-EAF13D4DD2C4}"/>
    <dgm:cxn modelId="{19501AD4-E567-4D7C-95C9-BF2B5E3CC207}" type="presOf" srcId="{B4044025-A4F2-47CF-A84F-C557DA30EED7}" destId="{4FB6B8B7-E408-4F45-8FE3-4AC4081FB139}" srcOrd="0" destOrd="1" presId="urn:microsoft.com/office/officeart/2005/8/layout/list1"/>
    <dgm:cxn modelId="{FE614768-92B1-45D2-8246-920B9C71FEE0}" type="presOf" srcId="{3F357C05-BD60-498E-B5FF-92F43F61B4C6}" destId="{4FB6B8B7-E408-4F45-8FE3-4AC4081FB139}" srcOrd="0" destOrd="0" presId="urn:microsoft.com/office/officeart/2005/8/layout/list1"/>
    <dgm:cxn modelId="{E8C9D9C8-2F95-4CB2-AF47-2B76AF9E64C9}" type="presOf" srcId="{BB856193-A40C-4CAA-9900-846AFBF0EE82}" destId="{DCA79B55-AFB4-47D5-A4BB-9CC5FD1137A3}" srcOrd="0" destOrd="1" presId="urn:microsoft.com/office/officeart/2005/8/layout/list1"/>
    <dgm:cxn modelId="{7B347BEE-DA7F-4478-BC8D-899D7DDBD1B1}" srcId="{D6E9EFBB-0CCE-4130-980B-EBB243935919}" destId="{3FA5B72E-62EF-4899-B866-A0E81AE1A91A}" srcOrd="1" destOrd="0" parTransId="{5B3A17E3-F38C-4A40-82A2-920E18B426FA}" sibTransId="{150ACE15-9ECD-414A-89C2-BCBAB7145B1A}"/>
    <dgm:cxn modelId="{5A410575-5365-42F4-B74F-8857D2FF90BF}" type="presOf" srcId="{D6E9EFBB-0CCE-4130-980B-EBB243935919}" destId="{E1C0CB46-D7CF-494E-AB54-661C473189A8}" srcOrd="0" destOrd="0" presId="urn:microsoft.com/office/officeart/2005/8/layout/list1"/>
    <dgm:cxn modelId="{B7215796-086B-4E48-A43C-C0D0E60B1EFE}" type="presOf" srcId="{D3A4EE78-9E7D-4D50-88ED-B7106C7A8F4D}" destId="{3F4B0786-3A1C-4D78-9EBC-C626989C8C8D}" srcOrd="0" destOrd="0" presId="urn:microsoft.com/office/officeart/2005/8/layout/list1"/>
    <dgm:cxn modelId="{7F39BBE7-F77C-49A6-9B1F-A28DBB013C23}" type="presOf" srcId="{3FA5B72E-62EF-4899-B866-A0E81AE1A91A}" destId="{C03056C4-EE29-4EBE-AF65-AEF06AE1E8B1}" srcOrd="1" destOrd="0" presId="urn:microsoft.com/office/officeart/2005/8/layout/list1"/>
    <dgm:cxn modelId="{8636758D-01E9-40EA-A8BB-676ACD1F29D1}" type="presOf" srcId="{D3A4EE78-9E7D-4D50-88ED-B7106C7A8F4D}" destId="{F13A84BF-7923-480D-99EE-C90A1F1E7446}" srcOrd="1" destOrd="0" presId="urn:microsoft.com/office/officeart/2005/8/layout/list1"/>
    <dgm:cxn modelId="{0F8B5D77-F0EE-4572-8CBF-4729246DEC39}" type="presParOf" srcId="{E1C0CB46-D7CF-494E-AB54-661C473189A8}" destId="{DB12F55A-D84F-4768-AD96-EC2C9C7A1C2C}" srcOrd="0" destOrd="0" presId="urn:microsoft.com/office/officeart/2005/8/layout/list1"/>
    <dgm:cxn modelId="{6DC7B484-11CE-4267-BF2C-3DAA5287CF2E}" type="presParOf" srcId="{DB12F55A-D84F-4768-AD96-EC2C9C7A1C2C}" destId="{3F4B0786-3A1C-4D78-9EBC-C626989C8C8D}" srcOrd="0" destOrd="0" presId="urn:microsoft.com/office/officeart/2005/8/layout/list1"/>
    <dgm:cxn modelId="{61DB48A3-C36C-4554-9A09-ADD8584C7606}" type="presParOf" srcId="{DB12F55A-D84F-4768-AD96-EC2C9C7A1C2C}" destId="{F13A84BF-7923-480D-99EE-C90A1F1E7446}" srcOrd="1" destOrd="0" presId="urn:microsoft.com/office/officeart/2005/8/layout/list1"/>
    <dgm:cxn modelId="{45782D76-DAAF-4763-AE0D-5DFE02D5AEB1}" type="presParOf" srcId="{E1C0CB46-D7CF-494E-AB54-661C473189A8}" destId="{A2BBE7ED-630D-4668-87E4-E1F3DD52D99E}" srcOrd="1" destOrd="0" presId="urn:microsoft.com/office/officeart/2005/8/layout/list1"/>
    <dgm:cxn modelId="{BA72B400-5E4D-42B3-BC44-0D79140BF1DC}" type="presParOf" srcId="{E1C0CB46-D7CF-494E-AB54-661C473189A8}" destId="{DCA79B55-AFB4-47D5-A4BB-9CC5FD1137A3}" srcOrd="2" destOrd="0" presId="urn:microsoft.com/office/officeart/2005/8/layout/list1"/>
    <dgm:cxn modelId="{4320DEB5-DDD1-40A4-80AE-4843C8795DB7}" type="presParOf" srcId="{E1C0CB46-D7CF-494E-AB54-661C473189A8}" destId="{7E9D6291-3F62-4153-B97D-0F3233198446}" srcOrd="3" destOrd="0" presId="urn:microsoft.com/office/officeart/2005/8/layout/list1"/>
    <dgm:cxn modelId="{232FA434-B496-4867-BD7A-A4AED6D691A1}" type="presParOf" srcId="{E1C0CB46-D7CF-494E-AB54-661C473189A8}" destId="{EA378FE8-FD31-4AE3-93DF-0314078B8D3D}" srcOrd="4" destOrd="0" presId="urn:microsoft.com/office/officeart/2005/8/layout/list1"/>
    <dgm:cxn modelId="{6A99F02A-6E22-4968-9B14-2FAD6083F6D5}" type="presParOf" srcId="{EA378FE8-FD31-4AE3-93DF-0314078B8D3D}" destId="{CCDE825D-375A-4993-BFC1-BD3E1AE63539}" srcOrd="0" destOrd="0" presId="urn:microsoft.com/office/officeart/2005/8/layout/list1"/>
    <dgm:cxn modelId="{2E44CB79-EE20-4E13-8F6C-5C9B7C777217}" type="presParOf" srcId="{EA378FE8-FD31-4AE3-93DF-0314078B8D3D}" destId="{C03056C4-EE29-4EBE-AF65-AEF06AE1E8B1}" srcOrd="1" destOrd="0" presId="urn:microsoft.com/office/officeart/2005/8/layout/list1"/>
    <dgm:cxn modelId="{E49A0371-8711-45D9-A956-FB384839E589}" type="presParOf" srcId="{E1C0CB46-D7CF-494E-AB54-661C473189A8}" destId="{FA48E656-4483-4D3B-9204-1C79A36146B1}" srcOrd="5" destOrd="0" presId="urn:microsoft.com/office/officeart/2005/8/layout/list1"/>
    <dgm:cxn modelId="{41803C3A-AD15-4A80-A7B4-EAD6D5786B5F}" type="presParOf" srcId="{E1C0CB46-D7CF-494E-AB54-661C473189A8}" destId="{4FB6B8B7-E408-4F45-8FE3-4AC4081FB139}"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E9EFBB-0CCE-4130-980B-EBB24393591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B33B035-BA35-415F-8D34-81A5F7ACDC73}">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条码采集器是一个智能终端设备</a:t>
          </a:r>
          <a:endParaRPr lang="zh-CN" altLang="en-US" dirty="0">
            <a:latin typeface="微软雅黑" panose="020B0503020204020204" pitchFamily="34" charset="-122"/>
            <a:ea typeface="微软雅黑" panose="020B0503020204020204" pitchFamily="34" charset="-122"/>
          </a:endParaRPr>
        </a:p>
      </dgm:t>
    </dgm:pt>
    <dgm:pt modelId="{D4D33355-3220-41CC-AF8B-BF67DE58639F}" type="parTrans" cxnId="{EA60C25A-1B83-43A2-B770-AFB78BB44312}">
      <dgm:prSet/>
      <dgm:spPr/>
      <dgm:t>
        <a:bodyPr/>
        <a:lstStyle/>
        <a:p>
          <a:endParaRPr lang="zh-CN" altLang="en-US"/>
        </a:p>
      </dgm:t>
    </dgm:pt>
    <dgm:pt modelId="{D154EA4B-C414-4B94-A60F-93EBFE90C211}" type="sibTrans" cxnId="{EA60C25A-1B83-43A2-B770-AFB78BB44312}">
      <dgm:prSet/>
      <dgm:spPr/>
      <dgm:t>
        <a:bodyPr/>
        <a:lstStyle/>
        <a:p>
          <a:endParaRPr lang="zh-CN" altLang="en-US"/>
        </a:p>
      </dgm:t>
    </dgm:pt>
    <dgm:pt modelId="{CD7EF713-9049-43CF-9E14-5797E2E00892}">
      <dgm:prSet/>
      <dgm:spPr>
        <a:solidFill>
          <a:srgbClr val="C00000"/>
        </a:solidFill>
      </dgm:spPr>
      <dgm:t>
        <a:bodyPr/>
        <a:lstStyle/>
        <a:p>
          <a:r>
            <a:rPr lang="zh-CN" altLang="en-US" b="1"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5386DCBF-1B15-47FE-8EB9-55A8B339EA61}" type="sibTrans" cxnId="{B7EE4296-4202-4F9E-88FD-94105687C63E}">
      <dgm:prSet/>
      <dgm:spPr/>
      <dgm:t>
        <a:bodyPr/>
        <a:lstStyle/>
        <a:p>
          <a:endParaRPr lang="zh-CN" altLang="en-US"/>
        </a:p>
      </dgm:t>
    </dgm:pt>
    <dgm:pt modelId="{CE8EEDB9-0316-491F-89AA-F2178EC8B72E}" type="parTrans" cxnId="{B7EE4296-4202-4F9E-88FD-94105687C63E}">
      <dgm:prSet/>
      <dgm:spPr/>
      <dgm:t>
        <a:bodyPr/>
        <a:lstStyle/>
        <a:p>
          <a:endParaRPr lang="zh-CN" altLang="en-US"/>
        </a:p>
      </dgm:t>
    </dgm:pt>
    <dgm:pt modelId="{B6B121C7-9828-4BAE-BFA8-7C51A5F23668}">
      <dgm:prSet/>
      <dgm:spPr>
        <a:solidFill>
          <a:srgbClr val="C00000"/>
        </a:solidFill>
      </dgm:spPr>
      <dgm:t>
        <a:bodyPr/>
        <a:lstStyle/>
        <a:p>
          <a:r>
            <a:rPr lang="zh-CN" altLang="en-US" b="1" dirty="0" smtClean="0"/>
            <a:t>特点</a:t>
          </a:r>
          <a:endParaRPr lang="zh-CN" altLang="en-US" dirty="0"/>
        </a:p>
      </dgm:t>
    </dgm:pt>
    <dgm:pt modelId="{2C5604D1-B079-4578-BA36-696E44499EE6}" type="parTrans" cxnId="{30A583C4-9706-4D78-9806-047D35764C3A}">
      <dgm:prSet/>
      <dgm:spPr/>
      <dgm:t>
        <a:bodyPr/>
        <a:lstStyle/>
        <a:p>
          <a:endParaRPr lang="zh-CN" altLang="en-US"/>
        </a:p>
      </dgm:t>
    </dgm:pt>
    <dgm:pt modelId="{8EFCF790-67FB-40FA-A14A-A591257D01B1}" type="sibTrans" cxnId="{30A583C4-9706-4D78-9806-047D35764C3A}">
      <dgm:prSet/>
      <dgm:spPr/>
      <dgm:t>
        <a:bodyPr/>
        <a:lstStyle/>
        <a:p>
          <a:endParaRPr lang="zh-CN" altLang="en-US"/>
        </a:p>
      </dgm:t>
    </dgm:pt>
    <dgm:pt modelId="{78B94809-A74D-4A4C-899E-F0453B99AF80}">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仓储、车间、货运现场的条码扫描应用</a:t>
          </a:r>
          <a:endParaRPr lang="zh-CN" altLang="en-US" dirty="0">
            <a:latin typeface="微软雅黑" panose="020B0503020204020204" pitchFamily="34" charset="-122"/>
            <a:ea typeface="微软雅黑" panose="020B0503020204020204" pitchFamily="34" charset="-122"/>
          </a:endParaRPr>
        </a:p>
      </dgm:t>
    </dgm:pt>
    <dgm:pt modelId="{3A862263-F4B6-4A57-A0BF-3EB8FA02B91A}" type="parTrans" cxnId="{B4972222-66D5-45B4-83DB-E585BD239554}">
      <dgm:prSet/>
      <dgm:spPr/>
      <dgm:t>
        <a:bodyPr/>
        <a:lstStyle/>
        <a:p>
          <a:endParaRPr lang="zh-CN" altLang="en-US"/>
        </a:p>
      </dgm:t>
    </dgm:pt>
    <dgm:pt modelId="{73B449CC-774B-4A6B-85B7-57F73C06B7E5}" type="sibTrans" cxnId="{B4972222-66D5-45B4-83DB-E585BD239554}">
      <dgm:prSet/>
      <dgm:spPr/>
      <dgm:t>
        <a:bodyPr/>
        <a:lstStyle/>
        <a:p>
          <a:endParaRPr lang="zh-CN" altLang="en-US"/>
        </a:p>
      </dgm:t>
    </dgm:pt>
    <dgm:pt modelId="{16579C16-3CD1-46EB-B661-E4F06BBF4DFB}">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使用条码采集器，在仓库现场进行数据采集。</a:t>
          </a:r>
          <a:endParaRPr lang="zh-CN" altLang="en-US" dirty="0">
            <a:latin typeface="微软雅黑" panose="020B0503020204020204" pitchFamily="34" charset="-122"/>
            <a:ea typeface="微软雅黑" panose="020B0503020204020204" pitchFamily="34" charset="-122"/>
          </a:endParaRPr>
        </a:p>
      </dgm:t>
    </dgm:pt>
    <dgm:pt modelId="{27BB13F6-2BB6-4B93-B4E3-DD38892F20E4}" type="parTrans" cxnId="{49CA0A31-7E38-42CC-A563-583A9EE1CD2D}">
      <dgm:prSet/>
      <dgm:spPr/>
      <dgm:t>
        <a:bodyPr/>
        <a:lstStyle/>
        <a:p>
          <a:endParaRPr lang="zh-CN" altLang="en-US"/>
        </a:p>
      </dgm:t>
    </dgm:pt>
    <dgm:pt modelId="{A19298B6-772D-4D1F-8D3D-4B6319530C3C}" type="sibTrans" cxnId="{49CA0A31-7E38-42CC-A563-583A9EE1CD2D}">
      <dgm:prSet/>
      <dgm:spPr/>
      <dgm:t>
        <a:bodyPr/>
        <a:lstStyle/>
        <a:p>
          <a:endParaRPr lang="zh-CN" altLang="en-US"/>
        </a:p>
      </dgm:t>
    </dgm:pt>
    <dgm:pt modelId="{A24709F8-1019-425C-9213-13FB4E1982F6}">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处理完毕后，通过通讯接口（一般通过串口通讯）把采集的数据传入到管理系统（比如</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系统），管理系统生成相应的业务单证。</a:t>
          </a:r>
          <a:endParaRPr lang="zh-CN" altLang="en-US" dirty="0">
            <a:latin typeface="微软雅黑" panose="020B0503020204020204" pitchFamily="34" charset="-122"/>
            <a:ea typeface="微软雅黑" panose="020B0503020204020204" pitchFamily="34" charset="-122"/>
          </a:endParaRPr>
        </a:p>
      </dgm:t>
    </dgm:pt>
    <dgm:pt modelId="{54842AC3-F5A0-4B3E-AE26-95AAAB23E20F}" type="parTrans" cxnId="{FD42C795-29A8-41D9-B288-8E8CBFDF975A}">
      <dgm:prSet/>
      <dgm:spPr/>
      <dgm:t>
        <a:bodyPr/>
        <a:lstStyle/>
        <a:p>
          <a:endParaRPr lang="zh-CN" altLang="en-US"/>
        </a:p>
      </dgm:t>
    </dgm:pt>
    <dgm:pt modelId="{4000F404-19EE-49ED-9EFD-80060C2B07A7}" type="sibTrans" cxnId="{FD42C795-29A8-41D9-B288-8E8CBFDF975A}">
      <dgm:prSet/>
      <dgm:spPr/>
      <dgm:t>
        <a:bodyPr/>
        <a:lstStyle/>
        <a:p>
          <a:endParaRPr lang="zh-CN" altLang="en-US"/>
        </a:p>
      </dgm:t>
    </dgm:pt>
    <dgm:pt modelId="{49230D3D-1B00-45BD-AD92-58C2AB021512}">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在做业务数据采集前，可以先把业务任务数据从业务管理系统下载下来，在任务范围内做收集和识别，可以作一些简单的任务范围的判定和提示。</a:t>
          </a:r>
          <a:endParaRPr lang="zh-CN" altLang="en-US" dirty="0">
            <a:latin typeface="微软雅黑" panose="020B0503020204020204" pitchFamily="34" charset="-122"/>
            <a:ea typeface="微软雅黑" panose="020B0503020204020204" pitchFamily="34" charset="-122"/>
          </a:endParaRPr>
        </a:p>
      </dgm:t>
    </dgm:pt>
    <dgm:pt modelId="{6FA3C18B-C83F-42FF-9984-FC11C1354BE1}" type="parTrans" cxnId="{ED351AB4-DCFC-4705-B6E4-87A74EE6C9E8}">
      <dgm:prSet/>
      <dgm:spPr/>
      <dgm:t>
        <a:bodyPr/>
        <a:lstStyle/>
        <a:p>
          <a:endParaRPr lang="zh-CN" altLang="en-US"/>
        </a:p>
      </dgm:t>
    </dgm:pt>
    <dgm:pt modelId="{B63B8F68-0877-4385-AEC4-90ED1AAB090D}" type="sibTrans" cxnId="{ED351AB4-DCFC-4705-B6E4-87A74EE6C9E8}">
      <dgm:prSet/>
      <dgm:spPr/>
      <dgm:t>
        <a:bodyPr/>
        <a:lstStyle/>
        <a:p>
          <a:endParaRPr lang="zh-CN" altLang="en-US"/>
        </a:p>
      </dgm:t>
    </dgm:pt>
    <dgm:pt modelId="{2B7083A5-65C7-434E-9851-C553D1AFC78F}">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此种方式属于非实时方式，优点扫描速度较快，不受场地距离限制，相对于无线方式来讲，操作简单功能稳定。</a:t>
          </a:r>
          <a:endParaRPr lang="zh-CN" altLang="en-US" dirty="0">
            <a:latin typeface="微软雅黑" panose="020B0503020204020204" pitchFamily="34" charset="-122"/>
            <a:ea typeface="微软雅黑" panose="020B0503020204020204" pitchFamily="34" charset="-122"/>
          </a:endParaRPr>
        </a:p>
      </dgm:t>
    </dgm:pt>
    <dgm:pt modelId="{8F14DEF7-2FF8-4C81-B832-840CD8C791DB}" type="parTrans" cxnId="{F6E9653A-E249-4667-B107-92E8844FA853}">
      <dgm:prSet/>
      <dgm:spPr/>
      <dgm:t>
        <a:bodyPr/>
        <a:lstStyle/>
        <a:p>
          <a:endParaRPr lang="zh-CN" altLang="en-US"/>
        </a:p>
      </dgm:t>
    </dgm:pt>
    <dgm:pt modelId="{FA53E94E-D24F-444B-A002-A60FC5964FAD}" type="sibTrans" cxnId="{F6E9653A-E249-4667-B107-92E8844FA853}">
      <dgm:prSet/>
      <dgm:spPr/>
      <dgm:t>
        <a:bodyPr/>
        <a:lstStyle/>
        <a:p>
          <a:endParaRPr lang="zh-CN" altLang="en-US"/>
        </a:p>
      </dgm:t>
    </dgm:pt>
    <dgm:pt modelId="{08882DA3-E049-4A4A-8EBE-2C8D219BA2C8}">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缺点不能实时处理数据，需要人工参与数据的导出、导入，有新的基础资料增加后，需要重新下载基础数据，采集后的处理较烦琐</a:t>
          </a:r>
          <a:endParaRPr lang="zh-CN" altLang="en-US" dirty="0">
            <a:latin typeface="微软雅黑" panose="020B0503020204020204" pitchFamily="34" charset="-122"/>
            <a:ea typeface="微软雅黑" panose="020B0503020204020204" pitchFamily="34" charset="-122"/>
          </a:endParaRPr>
        </a:p>
      </dgm:t>
    </dgm:pt>
    <dgm:pt modelId="{299D18DB-A29C-419F-BDB4-560DC7C13AF3}" type="parTrans" cxnId="{781F9505-A851-4291-8C24-787D1F921A4A}">
      <dgm:prSet/>
      <dgm:spPr/>
      <dgm:t>
        <a:bodyPr/>
        <a:lstStyle/>
        <a:p>
          <a:endParaRPr lang="zh-CN" altLang="en-US"/>
        </a:p>
      </dgm:t>
    </dgm:pt>
    <dgm:pt modelId="{7D0EFA1C-9259-4D4D-B10E-08BBEBB2BD86}" type="sibTrans" cxnId="{781F9505-A851-4291-8C24-787D1F921A4A}">
      <dgm:prSet/>
      <dgm:spPr/>
      <dgm:t>
        <a:bodyPr/>
        <a:lstStyle/>
        <a:p>
          <a:endParaRPr lang="zh-CN" altLang="en-US"/>
        </a:p>
      </dgm:t>
    </dgm:pt>
    <dgm:pt modelId="{3DF227D1-FB1C-4E98-9DF7-D5E8C0FBE028}">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设备采购费用在在线设备与无线设备之间。</a:t>
          </a:r>
          <a:endParaRPr lang="zh-CN" altLang="en-US" dirty="0">
            <a:latin typeface="微软雅黑" panose="020B0503020204020204" pitchFamily="34" charset="-122"/>
            <a:ea typeface="微软雅黑" panose="020B0503020204020204" pitchFamily="34" charset="-122"/>
          </a:endParaRPr>
        </a:p>
      </dgm:t>
    </dgm:pt>
    <dgm:pt modelId="{E757FB12-8566-4E8E-9C10-E21BB10293D9}" type="parTrans" cxnId="{CFDA6784-49F4-429A-BB7E-DD01949B6C18}">
      <dgm:prSet/>
      <dgm:spPr/>
      <dgm:t>
        <a:bodyPr/>
        <a:lstStyle/>
        <a:p>
          <a:endParaRPr lang="zh-CN" altLang="en-US"/>
        </a:p>
      </dgm:t>
    </dgm:pt>
    <dgm:pt modelId="{C25E4540-1D3A-4CDE-91B2-7C6425D33F64}" type="sibTrans" cxnId="{CFDA6784-49F4-429A-BB7E-DD01949B6C18}">
      <dgm:prSet/>
      <dgm:spPr/>
      <dgm:t>
        <a:bodyPr/>
        <a:lstStyle/>
        <a:p>
          <a:endParaRPr lang="zh-CN" altLang="en-US"/>
        </a:p>
      </dgm:t>
    </dgm:pt>
    <dgm:pt modelId="{E1C0CB46-D7CF-494E-AB54-661C473189A8}" type="pres">
      <dgm:prSet presAssocID="{D6E9EFBB-0CCE-4130-980B-EBB243935919}" presName="linear" presStyleCnt="0">
        <dgm:presLayoutVars>
          <dgm:dir/>
          <dgm:animLvl val="lvl"/>
          <dgm:resizeHandles val="exact"/>
        </dgm:presLayoutVars>
      </dgm:prSet>
      <dgm:spPr/>
      <dgm:t>
        <a:bodyPr/>
        <a:lstStyle/>
        <a:p>
          <a:endParaRPr lang="zh-CN" altLang="en-US"/>
        </a:p>
      </dgm:t>
    </dgm:pt>
    <dgm:pt modelId="{1A0864F2-AD36-4ED9-9878-DF3E689FBD43}" type="pres">
      <dgm:prSet presAssocID="{CD7EF713-9049-43CF-9E14-5797E2E00892}" presName="parentLin" presStyleCnt="0"/>
      <dgm:spPr/>
    </dgm:pt>
    <dgm:pt modelId="{751DE288-AE48-4804-B356-4D040734BB17}" type="pres">
      <dgm:prSet presAssocID="{CD7EF713-9049-43CF-9E14-5797E2E00892}" presName="parentLeftMargin" presStyleLbl="node1" presStyleIdx="0" presStyleCnt="2"/>
      <dgm:spPr/>
      <dgm:t>
        <a:bodyPr/>
        <a:lstStyle/>
        <a:p>
          <a:endParaRPr lang="zh-CN" altLang="en-US"/>
        </a:p>
      </dgm:t>
    </dgm:pt>
    <dgm:pt modelId="{B126BEEC-3902-4C8C-8C64-F96C972EA01A}" type="pres">
      <dgm:prSet presAssocID="{CD7EF713-9049-43CF-9E14-5797E2E00892}" presName="parentText" presStyleLbl="node1" presStyleIdx="0" presStyleCnt="2">
        <dgm:presLayoutVars>
          <dgm:chMax val="0"/>
          <dgm:bulletEnabled val="1"/>
        </dgm:presLayoutVars>
      </dgm:prSet>
      <dgm:spPr/>
      <dgm:t>
        <a:bodyPr/>
        <a:lstStyle/>
        <a:p>
          <a:endParaRPr lang="zh-CN" altLang="en-US"/>
        </a:p>
      </dgm:t>
    </dgm:pt>
    <dgm:pt modelId="{80D76ED5-92E1-43A0-94CF-E1055AA8AAEA}" type="pres">
      <dgm:prSet presAssocID="{CD7EF713-9049-43CF-9E14-5797E2E00892}" presName="negativeSpace" presStyleCnt="0"/>
      <dgm:spPr/>
    </dgm:pt>
    <dgm:pt modelId="{D44C1328-C27F-44E8-8090-A3914E40D733}" type="pres">
      <dgm:prSet presAssocID="{CD7EF713-9049-43CF-9E14-5797E2E00892}" presName="childText" presStyleLbl="conFgAcc1" presStyleIdx="0" presStyleCnt="2">
        <dgm:presLayoutVars>
          <dgm:bulletEnabled val="1"/>
        </dgm:presLayoutVars>
      </dgm:prSet>
      <dgm:spPr/>
      <dgm:t>
        <a:bodyPr/>
        <a:lstStyle/>
        <a:p>
          <a:endParaRPr lang="zh-CN" altLang="en-US"/>
        </a:p>
      </dgm:t>
    </dgm:pt>
    <dgm:pt modelId="{15250385-A0B4-43CF-926C-971F0AB4BC55}" type="pres">
      <dgm:prSet presAssocID="{5386DCBF-1B15-47FE-8EB9-55A8B339EA61}" presName="spaceBetweenRectangles" presStyleCnt="0"/>
      <dgm:spPr/>
    </dgm:pt>
    <dgm:pt modelId="{3F9E0574-F26E-4D99-8AB4-E2EEB87DDF9A}" type="pres">
      <dgm:prSet presAssocID="{B6B121C7-9828-4BAE-BFA8-7C51A5F23668}" presName="parentLin" presStyleCnt="0"/>
      <dgm:spPr/>
    </dgm:pt>
    <dgm:pt modelId="{DCCB2FFB-09EC-46AD-9314-14BEA97A5D6F}" type="pres">
      <dgm:prSet presAssocID="{B6B121C7-9828-4BAE-BFA8-7C51A5F23668}" presName="parentLeftMargin" presStyleLbl="node1" presStyleIdx="0" presStyleCnt="2"/>
      <dgm:spPr/>
      <dgm:t>
        <a:bodyPr/>
        <a:lstStyle/>
        <a:p>
          <a:endParaRPr lang="zh-CN" altLang="en-US"/>
        </a:p>
      </dgm:t>
    </dgm:pt>
    <dgm:pt modelId="{6CF6788D-D2CA-4DBD-AF81-3BC7DF684134}" type="pres">
      <dgm:prSet presAssocID="{B6B121C7-9828-4BAE-BFA8-7C51A5F23668}" presName="parentText" presStyleLbl="node1" presStyleIdx="1" presStyleCnt="2">
        <dgm:presLayoutVars>
          <dgm:chMax val="0"/>
          <dgm:bulletEnabled val="1"/>
        </dgm:presLayoutVars>
      </dgm:prSet>
      <dgm:spPr/>
      <dgm:t>
        <a:bodyPr/>
        <a:lstStyle/>
        <a:p>
          <a:endParaRPr lang="zh-CN" altLang="en-US"/>
        </a:p>
      </dgm:t>
    </dgm:pt>
    <dgm:pt modelId="{3100E405-5AC7-4704-8074-988FC8A2CE6B}" type="pres">
      <dgm:prSet presAssocID="{B6B121C7-9828-4BAE-BFA8-7C51A5F23668}" presName="negativeSpace" presStyleCnt="0"/>
      <dgm:spPr/>
    </dgm:pt>
    <dgm:pt modelId="{BCE2B1B4-FA57-4ABA-8931-A6D3F0828D36}" type="pres">
      <dgm:prSet presAssocID="{B6B121C7-9828-4BAE-BFA8-7C51A5F23668}" presName="childText" presStyleLbl="conFgAcc1" presStyleIdx="1" presStyleCnt="2">
        <dgm:presLayoutVars>
          <dgm:bulletEnabled val="1"/>
        </dgm:presLayoutVars>
      </dgm:prSet>
      <dgm:spPr/>
      <dgm:t>
        <a:bodyPr/>
        <a:lstStyle/>
        <a:p>
          <a:endParaRPr lang="zh-CN" altLang="en-US"/>
        </a:p>
      </dgm:t>
    </dgm:pt>
  </dgm:ptLst>
  <dgm:cxnLst>
    <dgm:cxn modelId="{FA5BC53B-0959-4457-9A08-2E306FC93CE7}" type="presOf" srcId="{78B94809-A74D-4A4C-899E-F0453B99AF80}" destId="{D44C1328-C27F-44E8-8090-A3914E40D733}" srcOrd="0" destOrd="0" presId="urn:microsoft.com/office/officeart/2005/8/layout/list1"/>
    <dgm:cxn modelId="{446628F5-4E65-479D-A896-F766581C5AB0}" type="presOf" srcId="{2B7083A5-65C7-434E-9851-C553D1AFC78F}" destId="{BCE2B1B4-FA57-4ABA-8931-A6D3F0828D36}" srcOrd="0" destOrd="2" presId="urn:microsoft.com/office/officeart/2005/8/layout/list1"/>
    <dgm:cxn modelId="{304B92C6-A921-42C5-A8F8-5364C5B9791A}" type="presOf" srcId="{A24709F8-1019-425C-9213-13FB4E1982F6}" destId="{D44C1328-C27F-44E8-8090-A3914E40D733}" srcOrd="0" destOrd="2" presId="urn:microsoft.com/office/officeart/2005/8/layout/list1"/>
    <dgm:cxn modelId="{D851DEFC-39DE-466E-9A23-C96A4160A941}" type="presOf" srcId="{3DF227D1-FB1C-4E98-9DF7-D5E8C0FBE028}" destId="{BCE2B1B4-FA57-4ABA-8931-A6D3F0828D36}" srcOrd="0" destOrd="4" presId="urn:microsoft.com/office/officeart/2005/8/layout/list1"/>
    <dgm:cxn modelId="{633CE4E5-DB19-4C0B-B1FF-D3C61619539E}" type="presOf" srcId="{CD7EF713-9049-43CF-9E14-5797E2E00892}" destId="{751DE288-AE48-4804-B356-4D040734BB17}" srcOrd="0" destOrd="0" presId="urn:microsoft.com/office/officeart/2005/8/layout/list1"/>
    <dgm:cxn modelId="{79EF42CC-3FCF-43A7-A60D-C61A3BD164E6}" type="presOf" srcId="{16579C16-3CD1-46EB-B661-E4F06BBF4DFB}" destId="{D44C1328-C27F-44E8-8090-A3914E40D733}" srcOrd="0" destOrd="1" presId="urn:microsoft.com/office/officeart/2005/8/layout/list1"/>
    <dgm:cxn modelId="{F6E9653A-E249-4667-B107-92E8844FA853}" srcId="{B6B121C7-9828-4BAE-BFA8-7C51A5F23668}" destId="{2B7083A5-65C7-434E-9851-C553D1AFC78F}" srcOrd="2" destOrd="0" parTransId="{8F14DEF7-2FF8-4C81-B832-840CD8C791DB}" sibTransId="{FA53E94E-D24F-444B-A002-A60FC5964FAD}"/>
    <dgm:cxn modelId="{0B1CD1C8-8B6D-4F39-B013-E829EAC2A081}" type="presOf" srcId="{49230D3D-1B00-45BD-AD92-58C2AB021512}" destId="{BCE2B1B4-FA57-4ABA-8931-A6D3F0828D36}" srcOrd="0" destOrd="1" presId="urn:microsoft.com/office/officeart/2005/8/layout/list1"/>
    <dgm:cxn modelId="{C61901F4-655C-4F40-BB91-2A89189A15C4}" type="presOf" srcId="{B6B121C7-9828-4BAE-BFA8-7C51A5F23668}" destId="{6CF6788D-D2CA-4DBD-AF81-3BC7DF684134}" srcOrd="1" destOrd="0" presId="urn:microsoft.com/office/officeart/2005/8/layout/list1"/>
    <dgm:cxn modelId="{ED351AB4-DCFC-4705-B6E4-87A74EE6C9E8}" srcId="{B6B121C7-9828-4BAE-BFA8-7C51A5F23668}" destId="{49230D3D-1B00-45BD-AD92-58C2AB021512}" srcOrd="1" destOrd="0" parTransId="{6FA3C18B-C83F-42FF-9984-FC11C1354BE1}" sibTransId="{B63B8F68-0877-4385-AEC4-90ED1AAB090D}"/>
    <dgm:cxn modelId="{B7EE4296-4202-4F9E-88FD-94105687C63E}" srcId="{D6E9EFBB-0CCE-4130-980B-EBB243935919}" destId="{CD7EF713-9049-43CF-9E14-5797E2E00892}" srcOrd="0" destOrd="0" parTransId="{CE8EEDB9-0316-491F-89AA-F2178EC8B72E}" sibTransId="{5386DCBF-1B15-47FE-8EB9-55A8B339EA61}"/>
    <dgm:cxn modelId="{3CFAAE54-0877-458E-8F0A-18CDD6AB1139}" type="presOf" srcId="{CD7EF713-9049-43CF-9E14-5797E2E00892}" destId="{B126BEEC-3902-4C8C-8C64-F96C972EA01A}" srcOrd="1" destOrd="0" presId="urn:microsoft.com/office/officeart/2005/8/layout/list1"/>
    <dgm:cxn modelId="{B4972222-66D5-45B4-83DB-E585BD239554}" srcId="{CD7EF713-9049-43CF-9E14-5797E2E00892}" destId="{78B94809-A74D-4A4C-899E-F0453B99AF80}" srcOrd="0" destOrd="0" parTransId="{3A862263-F4B6-4A57-A0BF-3EB8FA02B91A}" sibTransId="{73B449CC-774B-4A6B-85B7-57F73C06B7E5}"/>
    <dgm:cxn modelId="{E037D133-A6B0-4401-A4B5-5D9F78A41BB8}" type="presOf" srcId="{1B33B035-BA35-415F-8D34-81A5F7ACDC73}" destId="{BCE2B1B4-FA57-4ABA-8931-A6D3F0828D36}" srcOrd="0" destOrd="0" presId="urn:microsoft.com/office/officeart/2005/8/layout/list1"/>
    <dgm:cxn modelId="{C9D75109-ABAD-463D-A787-A7D47AA45DCD}" type="presOf" srcId="{08882DA3-E049-4A4A-8EBE-2C8D219BA2C8}" destId="{BCE2B1B4-FA57-4ABA-8931-A6D3F0828D36}" srcOrd="0" destOrd="3" presId="urn:microsoft.com/office/officeart/2005/8/layout/list1"/>
    <dgm:cxn modelId="{49CA0A31-7E38-42CC-A563-583A9EE1CD2D}" srcId="{CD7EF713-9049-43CF-9E14-5797E2E00892}" destId="{16579C16-3CD1-46EB-B661-E4F06BBF4DFB}" srcOrd="1" destOrd="0" parTransId="{27BB13F6-2BB6-4B93-B4E3-DD38892F20E4}" sibTransId="{A19298B6-772D-4D1F-8D3D-4B6319530C3C}"/>
    <dgm:cxn modelId="{CFDA6784-49F4-429A-BB7E-DD01949B6C18}" srcId="{B6B121C7-9828-4BAE-BFA8-7C51A5F23668}" destId="{3DF227D1-FB1C-4E98-9DF7-D5E8C0FBE028}" srcOrd="4" destOrd="0" parTransId="{E757FB12-8566-4E8E-9C10-E21BB10293D9}" sibTransId="{C25E4540-1D3A-4CDE-91B2-7C6425D33F64}"/>
    <dgm:cxn modelId="{27DB0A01-D318-4EB9-809F-9A380151C298}" type="presOf" srcId="{B6B121C7-9828-4BAE-BFA8-7C51A5F23668}" destId="{DCCB2FFB-09EC-46AD-9314-14BEA97A5D6F}" srcOrd="0" destOrd="0" presId="urn:microsoft.com/office/officeart/2005/8/layout/list1"/>
    <dgm:cxn modelId="{E1BA8E1F-AEA1-4B51-9D62-EFD634E58A2D}" type="presOf" srcId="{D6E9EFBB-0CCE-4130-980B-EBB243935919}" destId="{E1C0CB46-D7CF-494E-AB54-661C473189A8}" srcOrd="0" destOrd="0" presId="urn:microsoft.com/office/officeart/2005/8/layout/list1"/>
    <dgm:cxn modelId="{FD42C795-29A8-41D9-B288-8E8CBFDF975A}" srcId="{CD7EF713-9049-43CF-9E14-5797E2E00892}" destId="{A24709F8-1019-425C-9213-13FB4E1982F6}" srcOrd="2" destOrd="0" parTransId="{54842AC3-F5A0-4B3E-AE26-95AAAB23E20F}" sibTransId="{4000F404-19EE-49ED-9EFD-80060C2B07A7}"/>
    <dgm:cxn modelId="{30A583C4-9706-4D78-9806-047D35764C3A}" srcId="{D6E9EFBB-0CCE-4130-980B-EBB243935919}" destId="{B6B121C7-9828-4BAE-BFA8-7C51A5F23668}" srcOrd="1" destOrd="0" parTransId="{2C5604D1-B079-4578-BA36-696E44499EE6}" sibTransId="{8EFCF790-67FB-40FA-A14A-A591257D01B1}"/>
    <dgm:cxn modelId="{781F9505-A851-4291-8C24-787D1F921A4A}" srcId="{B6B121C7-9828-4BAE-BFA8-7C51A5F23668}" destId="{08882DA3-E049-4A4A-8EBE-2C8D219BA2C8}" srcOrd="3" destOrd="0" parTransId="{299D18DB-A29C-419F-BDB4-560DC7C13AF3}" sibTransId="{7D0EFA1C-9259-4D4D-B10E-08BBEBB2BD86}"/>
    <dgm:cxn modelId="{EA60C25A-1B83-43A2-B770-AFB78BB44312}" srcId="{B6B121C7-9828-4BAE-BFA8-7C51A5F23668}" destId="{1B33B035-BA35-415F-8D34-81A5F7ACDC73}" srcOrd="0" destOrd="0" parTransId="{D4D33355-3220-41CC-AF8B-BF67DE58639F}" sibTransId="{D154EA4B-C414-4B94-A60F-93EBFE90C211}"/>
    <dgm:cxn modelId="{6BC4B6E5-242A-4A41-8195-3E300A21E7CD}" type="presParOf" srcId="{E1C0CB46-D7CF-494E-AB54-661C473189A8}" destId="{1A0864F2-AD36-4ED9-9878-DF3E689FBD43}" srcOrd="0" destOrd="0" presId="urn:microsoft.com/office/officeart/2005/8/layout/list1"/>
    <dgm:cxn modelId="{05D0A9A5-014D-40D9-A4D3-4AA8F0BEB592}" type="presParOf" srcId="{1A0864F2-AD36-4ED9-9878-DF3E689FBD43}" destId="{751DE288-AE48-4804-B356-4D040734BB17}" srcOrd="0" destOrd="0" presId="urn:microsoft.com/office/officeart/2005/8/layout/list1"/>
    <dgm:cxn modelId="{8C1B35F9-79A6-4787-936C-8567DBC66CC2}" type="presParOf" srcId="{1A0864F2-AD36-4ED9-9878-DF3E689FBD43}" destId="{B126BEEC-3902-4C8C-8C64-F96C972EA01A}" srcOrd="1" destOrd="0" presId="urn:microsoft.com/office/officeart/2005/8/layout/list1"/>
    <dgm:cxn modelId="{D5A04265-2163-4977-AF47-D749E75D5CC5}" type="presParOf" srcId="{E1C0CB46-D7CF-494E-AB54-661C473189A8}" destId="{80D76ED5-92E1-43A0-94CF-E1055AA8AAEA}" srcOrd="1" destOrd="0" presId="urn:microsoft.com/office/officeart/2005/8/layout/list1"/>
    <dgm:cxn modelId="{7C606C7C-16EA-4AC0-882C-D071290E84B8}" type="presParOf" srcId="{E1C0CB46-D7CF-494E-AB54-661C473189A8}" destId="{D44C1328-C27F-44E8-8090-A3914E40D733}" srcOrd="2" destOrd="0" presId="urn:microsoft.com/office/officeart/2005/8/layout/list1"/>
    <dgm:cxn modelId="{0986A244-4354-4C66-A329-B11F82095214}" type="presParOf" srcId="{E1C0CB46-D7CF-494E-AB54-661C473189A8}" destId="{15250385-A0B4-43CF-926C-971F0AB4BC55}" srcOrd="3" destOrd="0" presId="urn:microsoft.com/office/officeart/2005/8/layout/list1"/>
    <dgm:cxn modelId="{7CD4E4F2-26F4-416A-9B64-0FFBD7164D3F}" type="presParOf" srcId="{E1C0CB46-D7CF-494E-AB54-661C473189A8}" destId="{3F9E0574-F26E-4D99-8AB4-E2EEB87DDF9A}" srcOrd="4" destOrd="0" presId="urn:microsoft.com/office/officeart/2005/8/layout/list1"/>
    <dgm:cxn modelId="{F725DC1F-C836-4E15-A4FA-CB2BFD174AF8}" type="presParOf" srcId="{3F9E0574-F26E-4D99-8AB4-E2EEB87DDF9A}" destId="{DCCB2FFB-09EC-46AD-9314-14BEA97A5D6F}" srcOrd="0" destOrd="0" presId="urn:microsoft.com/office/officeart/2005/8/layout/list1"/>
    <dgm:cxn modelId="{650BA7BF-2B27-4723-B16A-D21DCEC2F381}" type="presParOf" srcId="{3F9E0574-F26E-4D99-8AB4-E2EEB87DDF9A}" destId="{6CF6788D-D2CA-4DBD-AF81-3BC7DF684134}" srcOrd="1" destOrd="0" presId="urn:microsoft.com/office/officeart/2005/8/layout/list1"/>
    <dgm:cxn modelId="{85036264-E202-4C5D-9354-CE5EE4AFC943}" type="presParOf" srcId="{E1C0CB46-D7CF-494E-AB54-661C473189A8}" destId="{3100E405-5AC7-4704-8074-988FC8A2CE6B}" srcOrd="5" destOrd="0" presId="urn:microsoft.com/office/officeart/2005/8/layout/list1"/>
    <dgm:cxn modelId="{BC8C0FA5-B299-44BD-BBA1-CE9B21934966}" type="presParOf" srcId="{E1C0CB46-D7CF-494E-AB54-661C473189A8}" destId="{BCE2B1B4-FA57-4ABA-8931-A6D3F0828D36}"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6E9EFBB-0CCE-4130-980B-EBB24393591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72EDEA3E-B026-4393-A6B0-8A56A945AD73}">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F4ACC4F2-ACE2-4D72-92B3-AEF843049E6A}" type="parTrans" cxnId="{AB119218-671B-4550-8D8A-CA05210A3903}">
      <dgm:prSet/>
      <dgm:spPr/>
      <dgm:t>
        <a:bodyPr/>
        <a:lstStyle/>
        <a:p>
          <a:endParaRPr lang="zh-CN" altLang="en-US">
            <a:latin typeface="微软雅黑" panose="020B0503020204020204" pitchFamily="34" charset="-122"/>
            <a:ea typeface="微软雅黑" panose="020B0503020204020204" pitchFamily="34" charset="-122"/>
          </a:endParaRPr>
        </a:p>
      </dgm:t>
    </dgm:pt>
    <dgm:pt modelId="{A4B20E15-42F3-4EB7-9675-4F617D8EAB88}" type="sibTrans" cxnId="{AB119218-671B-4550-8D8A-CA05210A3903}">
      <dgm:prSet/>
      <dgm:spPr/>
      <dgm:t>
        <a:bodyPr/>
        <a:lstStyle/>
        <a:p>
          <a:endParaRPr lang="zh-CN" altLang="en-US">
            <a:latin typeface="微软雅黑" panose="020B0503020204020204" pitchFamily="34" charset="-122"/>
            <a:ea typeface="微软雅黑" panose="020B0503020204020204" pitchFamily="34" charset="-122"/>
          </a:endParaRPr>
        </a:p>
      </dgm:t>
    </dgm:pt>
    <dgm:pt modelId="{8D97DEA8-BB62-4AE1-9EB7-3EA4A060FE02}">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此种方式的优点：设备价格低，适用于被扫描的存货体积较小，扫描工作点较固定的场合。扫描器扫描过程相当于键盘的串行输入过程。</a:t>
          </a:r>
          <a:endParaRPr lang="zh-CN" altLang="en-US" dirty="0">
            <a:latin typeface="微软雅黑" panose="020B0503020204020204" pitchFamily="34" charset="-122"/>
            <a:ea typeface="微软雅黑" panose="020B0503020204020204" pitchFamily="34" charset="-122"/>
          </a:endParaRPr>
        </a:p>
      </dgm:t>
    </dgm:pt>
    <dgm:pt modelId="{67263264-E1AD-4253-ABD5-A8498E0E1F12}" type="parTrans" cxnId="{EC6553B8-D2EA-4FA5-B9A4-0D95E7BFC259}">
      <dgm:prSet/>
      <dgm:spPr/>
      <dgm:t>
        <a:bodyPr/>
        <a:lstStyle/>
        <a:p>
          <a:endParaRPr lang="zh-CN" altLang="en-US">
            <a:latin typeface="微软雅黑" panose="020B0503020204020204" pitchFamily="34" charset="-122"/>
            <a:ea typeface="微软雅黑" panose="020B0503020204020204" pitchFamily="34" charset="-122"/>
          </a:endParaRPr>
        </a:p>
      </dgm:t>
    </dgm:pt>
    <dgm:pt modelId="{27967DB4-1642-4A55-9916-D49443A64D75}" type="sibTrans" cxnId="{EC6553B8-D2EA-4FA5-B9A4-0D95E7BFC259}">
      <dgm:prSet/>
      <dgm:spPr/>
      <dgm:t>
        <a:bodyPr/>
        <a:lstStyle/>
        <a:p>
          <a:endParaRPr lang="zh-CN" altLang="en-US">
            <a:latin typeface="微软雅黑" panose="020B0503020204020204" pitchFamily="34" charset="-122"/>
            <a:ea typeface="微软雅黑" panose="020B0503020204020204" pitchFamily="34" charset="-122"/>
          </a:endParaRPr>
        </a:p>
      </dgm:t>
    </dgm:pt>
    <dgm:pt modelId="{8FFBCB33-1550-4C8F-A328-438B2A0F11B2}">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此种方式的缺点：有线设备连接线的长度有限，扫描员的活动范围受限制。</a:t>
          </a:r>
          <a:endParaRPr lang="zh-CN" altLang="en-US" dirty="0">
            <a:latin typeface="微软雅黑" panose="020B0503020204020204" pitchFamily="34" charset="-122"/>
            <a:ea typeface="微软雅黑" panose="020B0503020204020204" pitchFamily="34" charset="-122"/>
          </a:endParaRPr>
        </a:p>
      </dgm:t>
    </dgm:pt>
    <dgm:pt modelId="{B13AFF07-1C49-48E0-BDCA-5691E6A8B3B2}" type="parTrans" cxnId="{44A37365-DEC2-4B58-921C-5E075B174503}">
      <dgm:prSet/>
      <dgm:spPr/>
      <dgm:t>
        <a:bodyPr/>
        <a:lstStyle/>
        <a:p>
          <a:endParaRPr lang="zh-CN" altLang="en-US">
            <a:latin typeface="微软雅黑" panose="020B0503020204020204" pitchFamily="34" charset="-122"/>
            <a:ea typeface="微软雅黑" panose="020B0503020204020204" pitchFamily="34" charset="-122"/>
          </a:endParaRPr>
        </a:p>
      </dgm:t>
    </dgm:pt>
    <dgm:pt modelId="{8CCBA6FB-16BC-485F-AE30-82BD3989DEB1}" type="sibTrans" cxnId="{44A37365-DEC2-4B58-921C-5E075B174503}">
      <dgm:prSet/>
      <dgm:spPr/>
      <dgm:t>
        <a:bodyPr/>
        <a:lstStyle/>
        <a:p>
          <a:endParaRPr lang="zh-CN" altLang="en-US">
            <a:latin typeface="微软雅黑" panose="020B0503020204020204" pitchFamily="34" charset="-122"/>
            <a:ea typeface="微软雅黑" panose="020B0503020204020204" pitchFamily="34" charset="-122"/>
          </a:endParaRPr>
        </a:p>
      </dgm:t>
    </dgm:pt>
    <dgm:pt modelId="{2F648D99-C580-4931-81E9-AB8240447D6F}">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特点</a:t>
          </a:r>
          <a:endParaRPr lang="zh-CN" altLang="en-US" dirty="0">
            <a:latin typeface="微软雅黑" panose="020B0503020204020204" pitchFamily="34" charset="-122"/>
            <a:ea typeface="微软雅黑" panose="020B0503020204020204" pitchFamily="34" charset="-122"/>
          </a:endParaRPr>
        </a:p>
      </dgm:t>
    </dgm:pt>
    <dgm:pt modelId="{2D226D66-F846-439D-A733-FCE7DB154F54}" type="parTrans" cxnId="{484A071D-1BEC-44AD-9DB1-FCBB012951F8}">
      <dgm:prSet/>
      <dgm:spPr/>
      <dgm:t>
        <a:bodyPr/>
        <a:lstStyle/>
        <a:p>
          <a:endParaRPr lang="zh-CN" altLang="en-US">
            <a:latin typeface="微软雅黑" panose="020B0503020204020204" pitchFamily="34" charset="-122"/>
            <a:ea typeface="微软雅黑" panose="020B0503020204020204" pitchFamily="34" charset="-122"/>
          </a:endParaRPr>
        </a:p>
      </dgm:t>
    </dgm:pt>
    <dgm:pt modelId="{F9EEE8E5-5480-43FA-9147-4B27BD2D39C8}" type="sibTrans" cxnId="{484A071D-1BEC-44AD-9DB1-FCBB012951F8}">
      <dgm:prSet/>
      <dgm:spPr/>
      <dgm:t>
        <a:bodyPr/>
        <a:lstStyle/>
        <a:p>
          <a:endParaRPr lang="zh-CN" altLang="en-US">
            <a:latin typeface="微软雅黑" panose="020B0503020204020204" pitchFamily="34" charset="-122"/>
            <a:ea typeface="微软雅黑" panose="020B0503020204020204" pitchFamily="34" charset="-122"/>
          </a:endParaRPr>
        </a:p>
      </dgm:t>
    </dgm:pt>
    <dgm:pt modelId="{61F47066-A1D7-449E-B849-1ACEC8CC2D15}">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使用条码扫描器直接和业务管理系统连接，代替人工输入功能。</a:t>
          </a:r>
          <a:endParaRPr lang="zh-CN" altLang="en-US" dirty="0">
            <a:latin typeface="微软雅黑" panose="020B0503020204020204" pitchFamily="34" charset="-122"/>
            <a:ea typeface="微软雅黑" panose="020B0503020204020204" pitchFamily="34" charset="-122"/>
          </a:endParaRPr>
        </a:p>
      </dgm:t>
    </dgm:pt>
    <dgm:pt modelId="{60159D33-1360-4E65-8511-DC9BC06EECF7}" type="parTrans" cxnId="{04825DEB-DA1A-4B1A-B302-9E6D98061F6F}">
      <dgm:prSet/>
      <dgm:spPr/>
      <dgm:t>
        <a:bodyPr/>
        <a:lstStyle/>
        <a:p>
          <a:endParaRPr lang="zh-CN" altLang="en-US">
            <a:latin typeface="微软雅黑" panose="020B0503020204020204" pitchFamily="34" charset="-122"/>
            <a:ea typeface="微软雅黑" panose="020B0503020204020204" pitchFamily="34" charset="-122"/>
          </a:endParaRPr>
        </a:p>
      </dgm:t>
    </dgm:pt>
    <dgm:pt modelId="{566595BB-9687-4502-8874-8C83631DB9E8}" type="sibTrans" cxnId="{04825DEB-DA1A-4B1A-B302-9E6D98061F6F}">
      <dgm:prSet/>
      <dgm:spPr/>
      <dgm:t>
        <a:bodyPr/>
        <a:lstStyle/>
        <a:p>
          <a:endParaRPr lang="zh-CN" altLang="en-US">
            <a:latin typeface="微软雅黑" panose="020B0503020204020204" pitchFamily="34" charset="-122"/>
            <a:ea typeface="微软雅黑" panose="020B0503020204020204" pitchFamily="34" charset="-122"/>
          </a:endParaRPr>
        </a:p>
      </dgm:t>
    </dgm:pt>
    <dgm:pt modelId="{1D78C6F6-ACF8-4023-A4A5-FB89BE557400}">
      <dgm:prSet/>
      <dgm:spPr>
        <a:ln>
          <a:solidFill>
            <a:srgbClr val="E60012"/>
          </a:solidFill>
        </a:ln>
      </dgm:spPr>
      <dgm:t>
        <a:bodyPr/>
        <a:lstStyle/>
        <a:p>
          <a:r>
            <a:rPr lang="zh-CN" altLang="en-US" dirty="0" smtClean="0">
              <a:latin typeface="微软雅黑" panose="020B0503020204020204" pitchFamily="34" charset="-122"/>
              <a:ea typeface="微软雅黑" panose="020B0503020204020204" pitchFamily="34" charset="-122"/>
            </a:rPr>
            <a:t>超市零售、连锁店销售、车间产品下线扫描等场合</a:t>
          </a:r>
          <a:endParaRPr lang="zh-CN" altLang="en-US" dirty="0">
            <a:latin typeface="微软雅黑" panose="020B0503020204020204" pitchFamily="34" charset="-122"/>
            <a:ea typeface="微软雅黑" panose="020B0503020204020204" pitchFamily="34" charset="-122"/>
          </a:endParaRPr>
        </a:p>
      </dgm:t>
    </dgm:pt>
    <dgm:pt modelId="{8316F2D2-99EE-460D-83E3-5F098CC3C965}" type="parTrans" cxnId="{0A306A0D-F39F-4555-A3DA-64C31637BDAD}">
      <dgm:prSet/>
      <dgm:spPr/>
      <dgm:t>
        <a:bodyPr/>
        <a:lstStyle/>
        <a:p>
          <a:endParaRPr lang="zh-CN" altLang="en-US">
            <a:latin typeface="微软雅黑" panose="020B0503020204020204" pitchFamily="34" charset="-122"/>
            <a:ea typeface="微软雅黑" panose="020B0503020204020204" pitchFamily="34" charset="-122"/>
          </a:endParaRPr>
        </a:p>
      </dgm:t>
    </dgm:pt>
    <dgm:pt modelId="{0597FACF-544F-4353-8628-82993AD2D810}" type="sibTrans" cxnId="{0A306A0D-F39F-4555-A3DA-64C31637BDAD}">
      <dgm:prSet/>
      <dgm:spPr/>
      <dgm:t>
        <a:bodyPr/>
        <a:lstStyle/>
        <a:p>
          <a:endParaRPr lang="zh-CN" altLang="en-US">
            <a:latin typeface="微软雅黑" panose="020B0503020204020204" pitchFamily="34" charset="-122"/>
            <a:ea typeface="微软雅黑" panose="020B0503020204020204" pitchFamily="34" charset="-122"/>
          </a:endParaRPr>
        </a:p>
      </dgm:t>
    </dgm:pt>
    <dgm:pt modelId="{7319337C-D5A9-4BC3-AAF0-23375843AC90}">
      <dgm:prSet/>
      <dgm:spPr>
        <a:ln>
          <a:solidFill>
            <a:srgbClr val="E60012"/>
          </a:solidFill>
        </a:ln>
      </dgm:spPr>
      <dgm:t>
        <a:bodyPr/>
        <a:lstStyle/>
        <a:p>
          <a:r>
            <a:rPr lang="zh-CN" altLang="en-US" dirty="0" smtClean="0">
              <a:latin typeface="微软雅黑" panose="020B0503020204020204" pitchFamily="34" charset="-122"/>
              <a:ea typeface="微软雅黑" panose="020B0503020204020204" pitchFamily="34" charset="-122"/>
            </a:rPr>
            <a:t>在线扫描方式需要在线扫描设备与</a:t>
          </a:r>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机直接相连，数据通过有线线路实时传递到</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系统。</a:t>
          </a:r>
          <a:endParaRPr lang="zh-CN" altLang="en-US" dirty="0">
            <a:latin typeface="微软雅黑" panose="020B0503020204020204" pitchFamily="34" charset="-122"/>
            <a:ea typeface="微软雅黑" panose="020B0503020204020204" pitchFamily="34" charset="-122"/>
          </a:endParaRPr>
        </a:p>
      </dgm:t>
    </dgm:pt>
    <dgm:pt modelId="{202507D8-5E38-4D6D-ABE5-FA8D717D9500}" type="parTrans" cxnId="{9803EBAF-3740-4DAD-B473-984F0E038812}">
      <dgm:prSet/>
      <dgm:spPr/>
      <dgm:t>
        <a:bodyPr/>
        <a:lstStyle/>
        <a:p>
          <a:endParaRPr lang="zh-CN" altLang="en-US">
            <a:latin typeface="微软雅黑" panose="020B0503020204020204" pitchFamily="34" charset="-122"/>
            <a:ea typeface="微软雅黑" panose="020B0503020204020204" pitchFamily="34" charset="-122"/>
          </a:endParaRPr>
        </a:p>
      </dgm:t>
    </dgm:pt>
    <dgm:pt modelId="{3C0D547F-0335-4955-804E-2DCFF4F8CF95}" type="sibTrans" cxnId="{9803EBAF-3740-4DAD-B473-984F0E038812}">
      <dgm:prSet/>
      <dgm:spPr/>
      <dgm:t>
        <a:bodyPr/>
        <a:lstStyle/>
        <a:p>
          <a:endParaRPr lang="zh-CN" altLang="en-US">
            <a:latin typeface="微软雅黑" panose="020B0503020204020204" pitchFamily="34" charset="-122"/>
            <a:ea typeface="微软雅黑" panose="020B0503020204020204" pitchFamily="34" charset="-122"/>
          </a:endParaRPr>
        </a:p>
      </dgm:t>
    </dgm:pt>
    <dgm:pt modelId="{E1C0CB46-D7CF-494E-AB54-661C473189A8}" type="pres">
      <dgm:prSet presAssocID="{D6E9EFBB-0CCE-4130-980B-EBB243935919}" presName="linear" presStyleCnt="0">
        <dgm:presLayoutVars>
          <dgm:dir/>
          <dgm:animLvl val="lvl"/>
          <dgm:resizeHandles val="exact"/>
        </dgm:presLayoutVars>
      </dgm:prSet>
      <dgm:spPr/>
      <dgm:t>
        <a:bodyPr/>
        <a:lstStyle/>
        <a:p>
          <a:endParaRPr lang="zh-CN" altLang="en-US"/>
        </a:p>
      </dgm:t>
    </dgm:pt>
    <dgm:pt modelId="{4812F4E5-78E6-4BBD-93F3-323A51055B82}" type="pres">
      <dgm:prSet presAssocID="{72EDEA3E-B026-4393-A6B0-8A56A945AD73}" presName="parentLin" presStyleCnt="0"/>
      <dgm:spPr/>
    </dgm:pt>
    <dgm:pt modelId="{660C7F41-57CF-41A2-AF43-F4A9F074C17E}" type="pres">
      <dgm:prSet presAssocID="{72EDEA3E-B026-4393-A6B0-8A56A945AD73}" presName="parentLeftMargin" presStyleLbl="node1" presStyleIdx="0" presStyleCnt="2"/>
      <dgm:spPr/>
      <dgm:t>
        <a:bodyPr/>
        <a:lstStyle/>
        <a:p>
          <a:endParaRPr lang="zh-CN" altLang="en-US"/>
        </a:p>
      </dgm:t>
    </dgm:pt>
    <dgm:pt modelId="{1492C032-D6C7-4280-9389-8E68C8037403}" type="pres">
      <dgm:prSet presAssocID="{72EDEA3E-B026-4393-A6B0-8A56A945AD73}" presName="parentText" presStyleLbl="node1" presStyleIdx="0" presStyleCnt="2">
        <dgm:presLayoutVars>
          <dgm:chMax val="0"/>
          <dgm:bulletEnabled val="1"/>
        </dgm:presLayoutVars>
      </dgm:prSet>
      <dgm:spPr/>
      <dgm:t>
        <a:bodyPr/>
        <a:lstStyle/>
        <a:p>
          <a:endParaRPr lang="zh-CN" altLang="en-US"/>
        </a:p>
      </dgm:t>
    </dgm:pt>
    <dgm:pt modelId="{AA98BEBF-EDED-4428-8D79-679028289B31}" type="pres">
      <dgm:prSet presAssocID="{72EDEA3E-B026-4393-A6B0-8A56A945AD73}" presName="negativeSpace" presStyleCnt="0"/>
      <dgm:spPr/>
    </dgm:pt>
    <dgm:pt modelId="{94138AF4-AEC0-4836-851A-771BBFFD8228}" type="pres">
      <dgm:prSet presAssocID="{72EDEA3E-B026-4393-A6B0-8A56A945AD73}" presName="childText" presStyleLbl="conFgAcc1" presStyleIdx="0" presStyleCnt="2">
        <dgm:presLayoutVars>
          <dgm:bulletEnabled val="1"/>
        </dgm:presLayoutVars>
      </dgm:prSet>
      <dgm:spPr/>
      <dgm:t>
        <a:bodyPr/>
        <a:lstStyle/>
        <a:p>
          <a:endParaRPr lang="zh-CN" altLang="en-US"/>
        </a:p>
      </dgm:t>
    </dgm:pt>
    <dgm:pt modelId="{90EB0EE1-7983-4821-A5CB-496D4048C332}" type="pres">
      <dgm:prSet presAssocID="{A4B20E15-42F3-4EB7-9675-4F617D8EAB88}" presName="spaceBetweenRectangles" presStyleCnt="0"/>
      <dgm:spPr/>
    </dgm:pt>
    <dgm:pt modelId="{62C1E6A6-6310-4AEC-99D7-44C5DF4F6BAA}" type="pres">
      <dgm:prSet presAssocID="{2F648D99-C580-4931-81E9-AB8240447D6F}" presName="parentLin" presStyleCnt="0"/>
      <dgm:spPr/>
    </dgm:pt>
    <dgm:pt modelId="{90F402F2-125E-4318-8C61-F1C511E05663}" type="pres">
      <dgm:prSet presAssocID="{2F648D99-C580-4931-81E9-AB8240447D6F}" presName="parentLeftMargin" presStyleLbl="node1" presStyleIdx="0" presStyleCnt="2"/>
      <dgm:spPr/>
      <dgm:t>
        <a:bodyPr/>
        <a:lstStyle/>
        <a:p>
          <a:endParaRPr lang="zh-CN" altLang="en-US"/>
        </a:p>
      </dgm:t>
    </dgm:pt>
    <dgm:pt modelId="{30032B28-050C-449D-A00D-B73F2A4113A3}" type="pres">
      <dgm:prSet presAssocID="{2F648D99-C580-4931-81E9-AB8240447D6F}" presName="parentText" presStyleLbl="node1" presStyleIdx="1" presStyleCnt="2">
        <dgm:presLayoutVars>
          <dgm:chMax val="0"/>
          <dgm:bulletEnabled val="1"/>
        </dgm:presLayoutVars>
      </dgm:prSet>
      <dgm:spPr/>
      <dgm:t>
        <a:bodyPr/>
        <a:lstStyle/>
        <a:p>
          <a:endParaRPr lang="zh-CN" altLang="en-US"/>
        </a:p>
      </dgm:t>
    </dgm:pt>
    <dgm:pt modelId="{2FC87D04-DD78-4010-88B3-EF9F42B93037}" type="pres">
      <dgm:prSet presAssocID="{2F648D99-C580-4931-81E9-AB8240447D6F}" presName="negativeSpace" presStyleCnt="0"/>
      <dgm:spPr/>
    </dgm:pt>
    <dgm:pt modelId="{9C859ED7-BAB6-47DF-B056-827CFC652EC1}" type="pres">
      <dgm:prSet presAssocID="{2F648D99-C580-4931-81E9-AB8240447D6F}" presName="childText" presStyleLbl="conFgAcc1" presStyleIdx="1" presStyleCnt="2">
        <dgm:presLayoutVars>
          <dgm:bulletEnabled val="1"/>
        </dgm:presLayoutVars>
      </dgm:prSet>
      <dgm:spPr/>
      <dgm:t>
        <a:bodyPr/>
        <a:lstStyle/>
        <a:p>
          <a:endParaRPr lang="zh-CN" altLang="en-US"/>
        </a:p>
      </dgm:t>
    </dgm:pt>
  </dgm:ptLst>
  <dgm:cxnLst>
    <dgm:cxn modelId="{484A071D-1BEC-44AD-9DB1-FCBB012951F8}" srcId="{D6E9EFBB-0CCE-4130-980B-EBB243935919}" destId="{2F648D99-C580-4931-81E9-AB8240447D6F}" srcOrd="1" destOrd="0" parTransId="{2D226D66-F846-439D-A733-FCE7DB154F54}" sibTransId="{F9EEE8E5-5480-43FA-9147-4B27BD2D39C8}"/>
    <dgm:cxn modelId="{04825DEB-DA1A-4B1A-B302-9E6D98061F6F}" srcId="{2F648D99-C580-4931-81E9-AB8240447D6F}" destId="{61F47066-A1D7-449E-B849-1ACEC8CC2D15}" srcOrd="0" destOrd="0" parTransId="{60159D33-1360-4E65-8511-DC9BC06EECF7}" sibTransId="{566595BB-9687-4502-8874-8C83631DB9E8}"/>
    <dgm:cxn modelId="{E4059BA9-3607-4C1D-97C6-EE9CD84C9852}" type="presOf" srcId="{1D78C6F6-ACF8-4023-A4A5-FB89BE557400}" destId="{94138AF4-AEC0-4836-851A-771BBFFD8228}" srcOrd="0" destOrd="0" presId="urn:microsoft.com/office/officeart/2005/8/layout/list1"/>
    <dgm:cxn modelId="{9C08F408-861A-4B6C-B4A9-79F80D67A0C3}" type="presOf" srcId="{72EDEA3E-B026-4393-A6B0-8A56A945AD73}" destId="{1492C032-D6C7-4280-9389-8E68C8037403}" srcOrd="1" destOrd="0" presId="urn:microsoft.com/office/officeart/2005/8/layout/list1"/>
    <dgm:cxn modelId="{0A306A0D-F39F-4555-A3DA-64C31637BDAD}" srcId="{72EDEA3E-B026-4393-A6B0-8A56A945AD73}" destId="{1D78C6F6-ACF8-4023-A4A5-FB89BE557400}" srcOrd="0" destOrd="0" parTransId="{8316F2D2-99EE-460D-83E3-5F098CC3C965}" sibTransId="{0597FACF-544F-4353-8628-82993AD2D810}"/>
    <dgm:cxn modelId="{EC6553B8-D2EA-4FA5-B9A4-0D95E7BFC259}" srcId="{2F648D99-C580-4931-81E9-AB8240447D6F}" destId="{8D97DEA8-BB62-4AE1-9EB7-3EA4A060FE02}" srcOrd="1" destOrd="0" parTransId="{67263264-E1AD-4253-ABD5-A8498E0E1F12}" sibTransId="{27967DB4-1642-4A55-9916-D49443A64D75}"/>
    <dgm:cxn modelId="{EC8C71A6-E85C-4753-8440-9E64FAA17B30}" type="presOf" srcId="{2F648D99-C580-4931-81E9-AB8240447D6F}" destId="{30032B28-050C-449D-A00D-B73F2A4113A3}" srcOrd="1" destOrd="0" presId="urn:microsoft.com/office/officeart/2005/8/layout/list1"/>
    <dgm:cxn modelId="{9803EBAF-3740-4DAD-B473-984F0E038812}" srcId="{72EDEA3E-B026-4393-A6B0-8A56A945AD73}" destId="{7319337C-D5A9-4BC3-AAF0-23375843AC90}" srcOrd="1" destOrd="0" parTransId="{202507D8-5E38-4D6D-ABE5-FA8D717D9500}" sibTransId="{3C0D547F-0335-4955-804E-2DCFF4F8CF95}"/>
    <dgm:cxn modelId="{5BFDBB07-716A-498E-A084-D1E13C9FE07F}" type="presOf" srcId="{8FFBCB33-1550-4C8F-A328-438B2A0F11B2}" destId="{9C859ED7-BAB6-47DF-B056-827CFC652EC1}" srcOrd="0" destOrd="2" presId="urn:microsoft.com/office/officeart/2005/8/layout/list1"/>
    <dgm:cxn modelId="{AB119218-671B-4550-8D8A-CA05210A3903}" srcId="{D6E9EFBB-0CCE-4130-980B-EBB243935919}" destId="{72EDEA3E-B026-4393-A6B0-8A56A945AD73}" srcOrd="0" destOrd="0" parTransId="{F4ACC4F2-ACE2-4D72-92B3-AEF843049E6A}" sibTransId="{A4B20E15-42F3-4EB7-9675-4F617D8EAB88}"/>
    <dgm:cxn modelId="{299A9E35-6BFE-4331-8F67-7443797FAD64}" type="presOf" srcId="{D6E9EFBB-0CCE-4130-980B-EBB243935919}" destId="{E1C0CB46-D7CF-494E-AB54-661C473189A8}" srcOrd="0" destOrd="0" presId="urn:microsoft.com/office/officeart/2005/8/layout/list1"/>
    <dgm:cxn modelId="{84380184-52FC-46A6-815E-97851471B471}" type="presOf" srcId="{72EDEA3E-B026-4393-A6B0-8A56A945AD73}" destId="{660C7F41-57CF-41A2-AF43-F4A9F074C17E}" srcOrd="0" destOrd="0" presId="urn:microsoft.com/office/officeart/2005/8/layout/list1"/>
    <dgm:cxn modelId="{44A37365-DEC2-4B58-921C-5E075B174503}" srcId="{2F648D99-C580-4931-81E9-AB8240447D6F}" destId="{8FFBCB33-1550-4C8F-A328-438B2A0F11B2}" srcOrd="2" destOrd="0" parTransId="{B13AFF07-1C49-48E0-BDCA-5691E6A8B3B2}" sibTransId="{8CCBA6FB-16BC-485F-AE30-82BD3989DEB1}"/>
    <dgm:cxn modelId="{AC8EB3BB-66E0-4BB2-8713-1E453B5EBADD}" type="presOf" srcId="{2F648D99-C580-4931-81E9-AB8240447D6F}" destId="{90F402F2-125E-4318-8C61-F1C511E05663}" srcOrd="0" destOrd="0" presId="urn:microsoft.com/office/officeart/2005/8/layout/list1"/>
    <dgm:cxn modelId="{36CAEECB-C76C-40F2-A66A-3C4D2C389020}" type="presOf" srcId="{7319337C-D5A9-4BC3-AAF0-23375843AC90}" destId="{94138AF4-AEC0-4836-851A-771BBFFD8228}" srcOrd="0" destOrd="1" presId="urn:microsoft.com/office/officeart/2005/8/layout/list1"/>
    <dgm:cxn modelId="{198C2BD6-CFAA-4146-9D1E-4367FF1E9F5B}" type="presOf" srcId="{61F47066-A1D7-449E-B849-1ACEC8CC2D15}" destId="{9C859ED7-BAB6-47DF-B056-827CFC652EC1}" srcOrd="0" destOrd="0" presId="urn:microsoft.com/office/officeart/2005/8/layout/list1"/>
    <dgm:cxn modelId="{954CDC21-13CF-49C3-B093-F834C535EF92}" type="presOf" srcId="{8D97DEA8-BB62-4AE1-9EB7-3EA4A060FE02}" destId="{9C859ED7-BAB6-47DF-B056-827CFC652EC1}" srcOrd="0" destOrd="1" presId="urn:microsoft.com/office/officeart/2005/8/layout/list1"/>
    <dgm:cxn modelId="{6B4A7927-846C-49AE-81A6-9F177A150494}" type="presParOf" srcId="{E1C0CB46-D7CF-494E-AB54-661C473189A8}" destId="{4812F4E5-78E6-4BBD-93F3-323A51055B82}" srcOrd="0" destOrd="0" presId="urn:microsoft.com/office/officeart/2005/8/layout/list1"/>
    <dgm:cxn modelId="{5F249087-29CC-4F0F-A4C6-83D12E057DE4}" type="presParOf" srcId="{4812F4E5-78E6-4BBD-93F3-323A51055B82}" destId="{660C7F41-57CF-41A2-AF43-F4A9F074C17E}" srcOrd="0" destOrd="0" presId="urn:microsoft.com/office/officeart/2005/8/layout/list1"/>
    <dgm:cxn modelId="{FA3719AA-C64F-4839-A56B-EA9B1ABB06BA}" type="presParOf" srcId="{4812F4E5-78E6-4BBD-93F3-323A51055B82}" destId="{1492C032-D6C7-4280-9389-8E68C8037403}" srcOrd="1" destOrd="0" presId="urn:microsoft.com/office/officeart/2005/8/layout/list1"/>
    <dgm:cxn modelId="{B0C03A32-8A60-4BF3-B7C6-201254F454FC}" type="presParOf" srcId="{E1C0CB46-D7CF-494E-AB54-661C473189A8}" destId="{AA98BEBF-EDED-4428-8D79-679028289B31}" srcOrd="1" destOrd="0" presId="urn:microsoft.com/office/officeart/2005/8/layout/list1"/>
    <dgm:cxn modelId="{534FEB7E-8D0E-4B3F-A7F0-240B9B801A00}" type="presParOf" srcId="{E1C0CB46-D7CF-494E-AB54-661C473189A8}" destId="{94138AF4-AEC0-4836-851A-771BBFFD8228}" srcOrd="2" destOrd="0" presId="urn:microsoft.com/office/officeart/2005/8/layout/list1"/>
    <dgm:cxn modelId="{08DD746D-0166-4DCE-9B93-BE3DEA07F680}" type="presParOf" srcId="{E1C0CB46-D7CF-494E-AB54-661C473189A8}" destId="{90EB0EE1-7983-4821-A5CB-496D4048C332}" srcOrd="3" destOrd="0" presId="urn:microsoft.com/office/officeart/2005/8/layout/list1"/>
    <dgm:cxn modelId="{7559B0EE-DD96-4729-98F5-63C5B7F410AE}" type="presParOf" srcId="{E1C0CB46-D7CF-494E-AB54-661C473189A8}" destId="{62C1E6A6-6310-4AEC-99D7-44C5DF4F6BAA}" srcOrd="4" destOrd="0" presId="urn:microsoft.com/office/officeart/2005/8/layout/list1"/>
    <dgm:cxn modelId="{947FD2FE-0B50-4CD1-B646-B0548C0104F7}" type="presParOf" srcId="{62C1E6A6-6310-4AEC-99D7-44C5DF4F6BAA}" destId="{90F402F2-125E-4318-8C61-F1C511E05663}" srcOrd="0" destOrd="0" presId="urn:microsoft.com/office/officeart/2005/8/layout/list1"/>
    <dgm:cxn modelId="{91969A78-D457-4E01-A4B4-CC78FD0F1DAC}" type="presParOf" srcId="{62C1E6A6-6310-4AEC-99D7-44C5DF4F6BAA}" destId="{30032B28-050C-449D-A00D-B73F2A4113A3}" srcOrd="1" destOrd="0" presId="urn:microsoft.com/office/officeart/2005/8/layout/list1"/>
    <dgm:cxn modelId="{26ED4DCE-6C51-460D-BAAB-FDFCA41C67AE}" type="presParOf" srcId="{E1C0CB46-D7CF-494E-AB54-661C473189A8}" destId="{2FC87D04-DD78-4010-88B3-EF9F42B93037}" srcOrd="5" destOrd="0" presId="urn:microsoft.com/office/officeart/2005/8/layout/list1"/>
    <dgm:cxn modelId="{BD2805BA-077B-4013-9B51-9EFEB04FA41D}" type="presParOf" srcId="{E1C0CB46-D7CF-494E-AB54-661C473189A8}" destId="{9C859ED7-BAB6-47DF-B056-827CFC652EC1}"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9741286-2D07-4586-B54E-A3938AF0AAB3}">
      <dgm:prSet phldrT="[文本]" custT="1"/>
      <dgm:spPr>
        <a:solidFill>
          <a:srgbClr val="C00000"/>
        </a:solidFill>
      </dgm:spPr>
      <dgm:t>
        <a:bodyPr/>
        <a:lstStyle/>
        <a:p>
          <a:r>
            <a:rPr lang="zh-CN" altLang="en-US" sz="1600" dirty="0" smtClean="0">
              <a:latin typeface="微软雅黑" pitchFamily="34" charset="-122"/>
              <a:ea typeface="微软雅黑" pitchFamily="34" charset="-122"/>
            </a:rPr>
            <a:t>场景</a:t>
          </a:r>
          <a:endParaRPr lang="zh-CN" altLang="en-US" sz="1600" dirty="0">
            <a:latin typeface="微软雅黑" pitchFamily="34" charset="-122"/>
            <a:ea typeface="微软雅黑" pitchFamily="34" charset="-122"/>
          </a:endParaRPr>
        </a:p>
      </dgm:t>
    </dgm:pt>
    <dgm:pt modelId="{8E5531DD-703F-4FE5-B599-6AA3AF9A4EBE}" type="parTrans" cxnId="{0F7D141F-8356-4F00-AF64-1CF7659B9122}">
      <dgm:prSet/>
      <dgm:spPr/>
      <dgm:t>
        <a:bodyPr/>
        <a:lstStyle/>
        <a:p>
          <a:endParaRPr lang="zh-CN" altLang="en-US" sz="1600"/>
        </a:p>
      </dgm:t>
    </dgm:pt>
    <dgm:pt modelId="{F5A228B8-CCB3-48CC-8F0E-D77CDBE728F3}" type="sibTrans" cxnId="{0F7D141F-8356-4F00-AF64-1CF7659B9122}">
      <dgm:prSet/>
      <dgm:spPr/>
      <dgm:t>
        <a:bodyPr/>
        <a:lstStyle/>
        <a:p>
          <a:endParaRPr lang="zh-CN" altLang="en-US" sz="1600"/>
        </a:p>
      </dgm:t>
    </dgm:pt>
    <dgm:pt modelId="{DED577BD-57B8-462D-85DD-F8A921E5083B}">
      <dgm:prSet phldrT="[文本]" custT="1"/>
      <dgm:spPr>
        <a:ln>
          <a:solidFill>
            <a:srgbClr val="C00000"/>
          </a:solidFill>
        </a:ln>
      </dgm:spPr>
      <dgm:t>
        <a:bodyPr/>
        <a:lstStyle/>
        <a:p>
          <a:r>
            <a:rPr lang="zh-CN" altLang="en-US" sz="1500" dirty="0" smtClean="0">
              <a:latin typeface="微软雅黑" pitchFamily="34" charset="-122"/>
              <a:ea typeface="微软雅黑" pitchFamily="34" charset="-122"/>
            </a:rPr>
            <a:t>资产标签设计打印</a:t>
          </a:r>
          <a:endParaRPr lang="zh-CN" altLang="en-US" sz="1500" dirty="0">
            <a:latin typeface="微软雅黑" pitchFamily="34" charset="-122"/>
            <a:ea typeface="微软雅黑" pitchFamily="34" charset="-122"/>
          </a:endParaRPr>
        </a:p>
      </dgm:t>
    </dgm:pt>
    <dgm:pt modelId="{3769C5FD-1515-42AE-BF22-4284F5A44699}" type="parTrans" cxnId="{3BCEA345-56FE-4FEA-AC48-17B2C27664E5}">
      <dgm:prSet/>
      <dgm:spPr/>
      <dgm:t>
        <a:bodyPr/>
        <a:lstStyle/>
        <a:p>
          <a:endParaRPr lang="zh-CN" altLang="en-US" sz="1600"/>
        </a:p>
      </dgm:t>
    </dgm:pt>
    <dgm:pt modelId="{28B58747-282B-4FA8-8332-459CFE864A10}" type="sibTrans" cxnId="{3BCEA345-56FE-4FEA-AC48-17B2C27664E5}">
      <dgm:prSet/>
      <dgm:spPr/>
      <dgm:t>
        <a:bodyPr/>
        <a:lstStyle/>
        <a:p>
          <a:endParaRPr lang="zh-CN" altLang="en-US" sz="1600"/>
        </a:p>
      </dgm:t>
    </dgm:pt>
    <dgm:pt modelId="{62A5DE45-15D1-4168-867E-2C7D007452E1}">
      <dgm:prSet phldrT="[文本]" custT="1"/>
      <dgm:spPr>
        <a:solidFill>
          <a:srgbClr val="C00000"/>
        </a:solidFill>
      </dgm:spPr>
      <dgm:t>
        <a:bodyPr/>
        <a:lstStyle/>
        <a:p>
          <a:r>
            <a:rPr lang="zh-CN" altLang="en-US" sz="1600" dirty="0" smtClean="0">
              <a:latin typeface="微软雅黑" pitchFamily="34" charset="-122"/>
              <a:ea typeface="微软雅黑" pitchFamily="34" charset="-122"/>
            </a:rPr>
            <a:t>操作</a:t>
          </a:r>
          <a:endParaRPr lang="zh-CN" altLang="en-US" sz="1600" dirty="0">
            <a:latin typeface="微软雅黑" pitchFamily="34" charset="-122"/>
            <a:ea typeface="微软雅黑" pitchFamily="34" charset="-122"/>
          </a:endParaRPr>
        </a:p>
      </dgm:t>
    </dgm:pt>
    <dgm:pt modelId="{C24717BA-6409-4376-87D7-CFEBE975EDFD}" type="parTrans" cxnId="{E4C816DC-7D47-49FD-868E-9FF11920F812}">
      <dgm:prSet/>
      <dgm:spPr/>
      <dgm:t>
        <a:bodyPr/>
        <a:lstStyle/>
        <a:p>
          <a:endParaRPr lang="zh-CN" altLang="en-US" sz="1600"/>
        </a:p>
      </dgm:t>
    </dgm:pt>
    <dgm:pt modelId="{FD71482A-37C8-490D-B389-7633F711BBAE}" type="sibTrans" cxnId="{E4C816DC-7D47-49FD-868E-9FF11920F812}">
      <dgm:prSet/>
      <dgm:spPr/>
      <dgm:t>
        <a:bodyPr/>
        <a:lstStyle/>
        <a:p>
          <a:endParaRPr lang="zh-CN" altLang="en-US" sz="1600"/>
        </a:p>
      </dgm:t>
    </dgm:pt>
    <dgm:pt modelId="{6CE2E0F2-AAFF-4D25-8C29-226238297515}">
      <dgm:prSet phldrT="[文本]" custT="1"/>
      <dgm:spPr>
        <a:ln>
          <a:solidFill>
            <a:srgbClr val="C00000"/>
          </a:solidFill>
        </a:ln>
      </dgm:spPr>
      <dgm:t>
        <a:bodyPr/>
        <a:lstStyle/>
        <a:p>
          <a:r>
            <a:rPr lang="zh-CN" altLang="en-US" sz="1600" dirty="0" smtClean="0">
              <a:latin typeface="微软雅黑" pitchFamily="34" charset="-122"/>
              <a:ea typeface="微软雅黑" pitchFamily="34" charset="-122"/>
            </a:rPr>
            <a:t>固定资产管理</a:t>
          </a:r>
          <a:endParaRPr lang="zh-CN" altLang="en-US" sz="1600" dirty="0">
            <a:latin typeface="微软雅黑" pitchFamily="34" charset="-122"/>
            <a:ea typeface="微软雅黑" pitchFamily="34" charset="-122"/>
          </a:endParaRPr>
        </a:p>
      </dgm:t>
    </dgm:pt>
    <dgm:pt modelId="{2D1603C9-6F3E-4750-B85F-D4AFB9996E84}" type="parTrans" cxnId="{1BC0CE14-26F2-4E26-8A9E-76C53AD97F68}">
      <dgm:prSet/>
      <dgm:spPr/>
      <dgm:t>
        <a:bodyPr/>
        <a:lstStyle/>
        <a:p>
          <a:endParaRPr lang="zh-CN" altLang="en-US" sz="1600"/>
        </a:p>
      </dgm:t>
    </dgm:pt>
    <dgm:pt modelId="{CB6EAFDE-FFFF-4752-A6E4-4888536C6AEB}" type="sibTrans" cxnId="{1BC0CE14-26F2-4E26-8A9E-76C53AD97F68}">
      <dgm:prSet/>
      <dgm:spPr/>
      <dgm:t>
        <a:bodyPr/>
        <a:lstStyle/>
        <a:p>
          <a:endParaRPr lang="zh-CN" altLang="en-US" sz="1600"/>
        </a:p>
      </dgm:t>
    </dgm:pt>
    <dgm:pt modelId="{A2D3C0E0-FAE1-424F-9F48-664822D5BD15}">
      <dgm:prSet phldrT="[文本]" custT="1"/>
      <dgm:spPr>
        <a:ln>
          <a:solidFill>
            <a:srgbClr val="C00000"/>
          </a:solidFill>
        </a:ln>
      </dgm:spPr>
      <dgm:t>
        <a:bodyPr/>
        <a:lstStyle/>
        <a:p>
          <a:r>
            <a:rPr lang="zh-CN" altLang="en-US" sz="1500" dirty="0" smtClean="0">
              <a:latin typeface="微软雅黑" pitchFamily="34" charset="-122"/>
              <a:ea typeface="微软雅黑" pitchFamily="34" charset="-122"/>
            </a:rPr>
            <a:t>条码信息设置</a:t>
          </a:r>
          <a:endParaRPr lang="zh-CN" altLang="en-US" sz="1500" dirty="0">
            <a:latin typeface="微软雅黑" pitchFamily="34" charset="-122"/>
            <a:ea typeface="微软雅黑" pitchFamily="34" charset="-122"/>
          </a:endParaRPr>
        </a:p>
      </dgm:t>
    </dgm:pt>
    <dgm:pt modelId="{A74F2C88-3656-45B8-B3FF-FAB44785058B}" type="parTrans" cxnId="{7ADFF294-E252-4ED5-BA3E-17FB5AA12044}">
      <dgm:prSet/>
      <dgm:spPr/>
      <dgm:t>
        <a:bodyPr/>
        <a:lstStyle/>
        <a:p>
          <a:endParaRPr lang="zh-CN" altLang="en-US" sz="1600"/>
        </a:p>
      </dgm:t>
    </dgm:pt>
    <dgm:pt modelId="{86ADB60F-2CC5-4AFE-8B4E-218B067F62B4}" type="sibTrans" cxnId="{7ADFF294-E252-4ED5-BA3E-17FB5AA12044}">
      <dgm:prSet/>
      <dgm:spPr/>
      <dgm:t>
        <a:bodyPr/>
        <a:lstStyle/>
        <a:p>
          <a:endParaRPr lang="zh-CN" altLang="en-US" sz="1600"/>
        </a:p>
      </dgm:t>
    </dgm:pt>
    <dgm:pt modelId="{E41B5DFA-62B8-42C0-B226-78CE8A205D97}">
      <dgm:prSet phldrT="[文本]" custT="1"/>
      <dgm:spPr>
        <a:ln>
          <a:solidFill>
            <a:srgbClr val="C00000"/>
          </a:solidFill>
        </a:ln>
      </dgm:spPr>
      <dgm:t>
        <a:bodyPr/>
        <a:lstStyle/>
        <a:p>
          <a:r>
            <a:rPr lang="zh-CN" altLang="en-US" sz="1500" dirty="0" smtClean="0">
              <a:latin typeface="微软雅黑" pitchFamily="34" charset="-122"/>
              <a:ea typeface="微软雅黑" pitchFamily="34" charset="-122"/>
            </a:rPr>
            <a:t>资产卡片</a:t>
          </a:r>
          <a:endParaRPr lang="zh-CN" altLang="en-US" sz="1500" dirty="0">
            <a:latin typeface="微软雅黑" pitchFamily="34" charset="-122"/>
            <a:ea typeface="微软雅黑" pitchFamily="34" charset="-122"/>
          </a:endParaRPr>
        </a:p>
      </dgm:t>
    </dgm:pt>
    <dgm:pt modelId="{5B0F9F21-13D6-4EC5-8B75-A4233B96994D}" type="parTrans" cxnId="{2315AD41-C4E4-4213-955B-64D8E315B7D0}">
      <dgm:prSet/>
      <dgm:spPr/>
      <dgm:t>
        <a:bodyPr/>
        <a:lstStyle/>
        <a:p>
          <a:endParaRPr lang="zh-CN" altLang="en-US" sz="1600"/>
        </a:p>
      </dgm:t>
    </dgm:pt>
    <dgm:pt modelId="{8BFFFB77-BCDD-4477-BC34-B69E1D854E5B}" type="sibTrans" cxnId="{2315AD41-C4E4-4213-955B-64D8E315B7D0}">
      <dgm:prSet/>
      <dgm:spPr/>
      <dgm:t>
        <a:bodyPr/>
        <a:lstStyle/>
        <a:p>
          <a:endParaRPr lang="zh-CN" altLang="en-US" sz="1600"/>
        </a:p>
      </dgm:t>
    </dgm:pt>
    <dgm:pt modelId="{D2D8F105-0F26-4F98-BB97-FDAEA22BFC6F}">
      <dgm:prSet phldrT="[文本]" custT="1"/>
      <dgm:spPr>
        <a:solidFill>
          <a:srgbClr val="C00000"/>
        </a:solidFill>
      </dgm:spPr>
      <dgm:t>
        <a:bodyPr/>
        <a:lstStyle/>
        <a:p>
          <a:r>
            <a:rPr lang="en-US" altLang="zh-CN" sz="1600" dirty="0" smtClean="0">
              <a:latin typeface="微软雅黑" pitchFamily="34" charset="-122"/>
              <a:ea typeface="微软雅黑" pitchFamily="34" charset="-122"/>
            </a:rPr>
            <a:t>U8</a:t>
          </a:r>
          <a:r>
            <a:rPr lang="zh-CN" altLang="en-US" sz="1600" dirty="0" smtClean="0">
              <a:latin typeface="微软雅黑" pitchFamily="34" charset="-122"/>
              <a:ea typeface="微软雅黑" pitchFamily="34" charset="-122"/>
            </a:rPr>
            <a:t>模块</a:t>
          </a:r>
          <a:endParaRPr lang="zh-CN" altLang="en-US" sz="1600" dirty="0">
            <a:latin typeface="微软雅黑" pitchFamily="34" charset="-122"/>
            <a:ea typeface="微软雅黑" pitchFamily="34" charset="-122"/>
          </a:endParaRPr>
        </a:p>
      </dgm:t>
    </dgm:pt>
    <dgm:pt modelId="{A04E42D6-5131-4125-A913-314382AC807B}" type="parTrans" cxnId="{8042CC7A-4DBD-45C8-9014-1FF9878EBF3E}">
      <dgm:prSet/>
      <dgm:spPr/>
      <dgm:t>
        <a:bodyPr/>
        <a:lstStyle/>
        <a:p>
          <a:endParaRPr lang="zh-CN" altLang="en-US" sz="1600"/>
        </a:p>
      </dgm:t>
    </dgm:pt>
    <dgm:pt modelId="{041ADDEB-315C-4CD6-BCB6-0B7FDF34E97B}" type="sibTrans" cxnId="{8042CC7A-4DBD-45C8-9014-1FF9878EBF3E}">
      <dgm:prSet/>
      <dgm:spPr/>
      <dgm:t>
        <a:bodyPr/>
        <a:lstStyle/>
        <a:p>
          <a:endParaRPr lang="zh-CN" altLang="en-US" sz="1600"/>
        </a:p>
      </dgm:t>
    </dgm:pt>
    <dgm:pt modelId="{C352516B-72B7-4B37-878E-807C76962D0A}">
      <dgm:prSet phldrT="[文本]" custT="1"/>
      <dgm:spPr>
        <a:ln>
          <a:solidFill>
            <a:srgbClr val="C00000"/>
          </a:solidFill>
        </a:ln>
      </dgm:spPr>
      <dgm:t>
        <a:bodyPr/>
        <a:lstStyle/>
        <a:p>
          <a:r>
            <a:rPr lang="zh-CN" altLang="en-US" sz="1600" dirty="0" smtClean="0">
              <a:latin typeface="微软雅黑" pitchFamily="34" charset="-122"/>
              <a:ea typeface="微软雅黑" pitchFamily="34" charset="-122"/>
            </a:rPr>
            <a:t>固定资产条码插件</a:t>
          </a:r>
          <a:endParaRPr lang="zh-CN" altLang="en-US" sz="1600" dirty="0">
            <a:latin typeface="微软雅黑" pitchFamily="34" charset="-122"/>
            <a:ea typeface="微软雅黑" pitchFamily="34" charset="-122"/>
          </a:endParaRPr>
        </a:p>
      </dgm:t>
    </dgm:pt>
    <dgm:pt modelId="{223C59FD-0343-483E-BEA9-DFEC6C672E9E}" type="parTrans" cxnId="{8D5DCD7C-854C-437E-AED4-91816BD0542B}">
      <dgm:prSet/>
      <dgm:spPr/>
      <dgm:t>
        <a:bodyPr/>
        <a:lstStyle/>
        <a:p>
          <a:endParaRPr lang="zh-CN" altLang="en-US" sz="1600"/>
        </a:p>
      </dgm:t>
    </dgm:pt>
    <dgm:pt modelId="{AF16E8AF-2C21-4B21-9C72-DEBC09ABEF5F}" type="sibTrans" cxnId="{8D5DCD7C-854C-437E-AED4-91816BD0542B}">
      <dgm:prSet/>
      <dgm:spPr/>
      <dgm:t>
        <a:bodyPr/>
        <a:lstStyle/>
        <a:p>
          <a:endParaRPr lang="zh-CN" altLang="en-US" sz="1600"/>
        </a:p>
      </dgm:t>
    </dgm:pt>
    <dgm:pt modelId="{7606A45D-4A27-4819-9548-D796EE189A93}">
      <dgm:prSet phldrT="[文本]" custT="1"/>
      <dgm:spPr>
        <a:ln>
          <a:solidFill>
            <a:srgbClr val="C00000"/>
          </a:solidFill>
        </a:ln>
      </dgm:spPr>
      <dgm:t>
        <a:bodyPr/>
        <a:lstStyle/>
        <a:p>
          <a:r>
            <a:rPr lang="zh-CN" altLang="en-US" sz="1500" dirty="0" smtClean="0">
              <a:latin typeface="微软雅黑" pitchFamily="34" charset="-122"/>
              <a:ea typeface="微软雅黑" pitchFamily="34" charset="-122"/>
            </a:rPr>
            <a:t>资产移动盘点</a:t>
          </a:r>
          <a:endParaRPr lang="zh-CN" altLang="en-US" sz="1500" dirty="0">
            <a:latin typeface="微软雅黑" pitchFamily="34" charset="-122"/>
            <a:ea typeface="微软雅黑" pitchFamily="34" charset="-122"/>
          </a:endParaRPr>
        </a:p>
      </dgm:t>
    </dgm:pt>
    <dgm:pt modelId="{AA6FE931-9AF6-4B9F-A1F7-3E4035398088}" type="parTrans" cxnId="{A4DB716D-2DBB-4737-80A0-65FE776D880F}">
      <dgm:prSet/>
      <dgm:spPr/>
      <dgm:t>
        <a:bodyPr/>
        <a:lstStyle/>
        <a:p>
          <a:endParaRPr lang="zh-CN" altLang="en-US" sz="1600"/>
        </a:p>
      </dgm:t>
    </dgm:pt>
    <dgm:pt modelId="{9460D3BF-CE38-4686-8BA7-F20FBF0A33ED}" type="sibTrans" cxnId="{A4DB716D-2DBB-4737-80A0-65FE776D880F}">
      <dgm:prSet/>
      <dgm:spPr/>
      <dgm:t>
        <a:bodyPr/>
        <a:lstStyle/>
        <a:p>
          <a:endParaRPr lang="zh-CN" altLang="en-US" sz="1600"/>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9CF61A3D-3183-4713-992D-B8916685247E}" type="pres">
      <dgm:prSet presAssocID="{19741286-2D07-4586-B54E-A3938AF0AAB3}" presName="parentLin" presStyleCnt="0"/>
      <dgm:spPr/>
    </dgm:pt>
    <dgm:pt modelId="{42962478-A05D-4FE5-8419-6A80C1776670}" type="pres">
      <dgm:prSet presAssocID="{19741286-2D07-4586-B54E-A3938AF0AAB3}" presName="parentLeftMargin" presStyleLbl="node1" presStyleIdx="0" presStyleCnt="3"/>
      <dgm:spPr/>
      <dgm:t>
        <a:bodyPr/>
        <a:lstStyle/>
        <a:p>
          <a:endParaRPr lang="zh-CN" altLang="en-US"/>
        </a:p>
      </dgm:t>
    </dgm:pt>
    <dgm:pt modelId="{12424986-6F87-446C-B11B-CC2651D291D1}" type="pres">
      <dgm:prSet presAssocID="{19741286-2D07-4586-B54E-A3938AF0AAB3}" presName="parentText" presStyleLbl="node1" presStyleIdx="0" presStyleCnt="3">
        <dgm:presLayoutVars>
          <dgm:chMax val="0"/>
          <dgm:bulletEnabled val="1"/>
        </dgm:presLayoutVars>
      </dgm:prSet>
      <dgm:spPr/>
      <dgm:t>
        <a:bodyPr/>
        <a:lstStyle/>
        <a:p>
          <a:endParaRPr lang="zh-CN" altLang="en-US"/>
        </a:p>
      </dgm:t>
    </dgm:pt>
    <dgm:pt modelId="{104F26CB-6BDB-49DD-B367-B930EFE0E4EA}" type="pres">
      <dgm:prSet presAssocID="{19741286-2D07-4586-B54E-A3938AF0AAB3}" presName="negativeSpace" presStyleCnt="0"/>
      <dgm:spPr/>
    </dgm:pt>
    <dgm:pt modelId="{95135382-5A09-4D57-B20D-FC7CD917ED9E}" type="pres">
      <dgm:prSet presAssocID="{19741286-2D07-4586-B54E-A3938AF0AAB3}" presName="childText" presStyleLbl="conFgAcc1" presStyleIdx="0" presStyleCnt="3">
        <dgm:presLayoutVars>
          <dgm:bulletEnabled val="1"/>
        </dgm:presLayoutVars>
      </dgm:prSet>
      <dgm:spPr/>
      <dgm:t>
        <a:bodyPr/>
        <a:lstStyle/>
        <a:p>
          <a:endParaRPr lang="zh-CN" altLang="en-US"/>
        </a:p>
      </dgm:t>
    </dgm:pt>
    <dgm:pt modelId="{DA38A337-2360-4E0B-908E-6D9A513CD780}" type="pres">
      <dgm:prSet presAssocID="{F5A228B8-CCB3-48CC-8F0E-D77CDBE728F3}" presName="spaceBetweenRectangles" presStyleCnt="0"/>
      <dgm:spPr/>
    </dgm:pt>
    <dgm:pt modelId="{954E8BA8-8B46-4EF9-BC00-CC70963A7A81}" type="pres">
      <dgm:prSet presAssocID="{62A5DE45-15D1-4168-867E-2C7D007452E1}" presName="parentLin" presStyleCnt="0"/>
      <dgm:spPr/>
    </dgm:pt>
    <dgm:pt modelId="{2EA8DD6A-8DD5-4472-84AD-5753AFD6A0E4}" type="pres">
      <dgm:prSet presAssocID="{62A5DE45-15D1-4168-867E-2C7D007452E1}" presName="parentLeftMargin" presStyleLbl="node1" presStyleIdx="0" presStyleCnt="3"/>
      <dgm:spPr/>
      <dgm:t>
        <a:bodyPr/>
        <a:lstStyle/>
        <a:p>
          <a:endParaRPr lang="zh-CN" altLang="en-US"/>
        </a:p>
      </dgm:t>
    </dgm:pt>
    <dgm:pt modelId="{4537A38D-080D-4EBC-B2CB-2B878516C8A6}" type="pres">
      <dgm:prSet presAssocID="{62A5DE45-15D1-4168-867E-2C7D007452E1}" presName="parentText" presStyleLbl="node1" presStyleIdx="1" presStyleCnt="3">
        <dgm:presLayoutVars>
          <dgm:chMax val="0"/>
          <dgm:bulletEnabled val="1"/>
        </dgm:presLayoutVars>
      </dgm:prSet>
      <dgm:spPr/>
      <dgm:t>
        <a:bodyPr/>
        <a:lstStyle/>
        <a:p>
          <a:endParaRPr lang="zh-CN" altLang="en-US"/>
        </a:p>
      </dgm:t>
    </dgm:pt>
    <dgm:pt modelId="{2087B4CA-01DE-43CA-B70B-B4225495C9D7}" type="pres">
      <dgm:prSet presAssocID="{62A5DE45-15D1-4168-867E-2C7D007452E1}" presName="negativeSpace" presStyleCnt="0"/>
      <dgm:spPr/>
    </dgm:pt>
    <dgm:pt modelId="{CCD621CD-9318-4A3F-88B9-9345B2D15EF0}" type="pres">
      <dgm:prSet presAssocID="{62A5DE45-15D1-4168-867E-2C7D007452E1}" presName="childText" presStyleLbl="conFgAcc1" presStyleIdx="1" presStyleCnt="3">
        <dgm:presLayoutVars>
          <dgm:bulletEnabled val="1"/>
        </dgm:presLayoutVars>
      </dgm:prSet>
      <dgm:spPr/>
      <dgm:t>
        <a:bodyPr/>
        <a:lstStyle/>
        <a:p>
          <a:endParaRPr lang="zh-CN" altLang="en-US"/>
        </a:p>
      </dgm:t>
    </dgm:pt>
    <dgm:pt modelId="{6509EF45-829A-4420-81D4-BBD0A5BAC92A}" type="pres">
      <dgm:prSet presAssocID="{FD71482A-37C8-490D-B389-7633F711BBAE}" presName="spaceBetweenRectangles" presStyleCnt="0"/>
      <dgm:spPr/>
    </dgm:pt>
    <dgm:pt modelId="{6A2FFC54-AF0C-4B63-85BC-5AF8D6B157E1}" type="pres">
      <dgm:prSet presAssocID="{D2D8F105-0F26-4F98-BB97-FDAEA22BFC6F}" presName="parentLin" presStyleCnt="0"/>
      <dgm:spPr/>
    </dgm:pt>
    <dgm:pt modelId="{A3C4FB0E-23E2-4040-8372-04D797E5DAC1}" type="pres">
      <dgm:prSet presAssocID="{D2D8F105-0F26-4F98-BB97-FDAEA22BFC6F}" presName="parentLeftMargin" presStyleLbl="node1" presStyleIdx="1" presStyleCnt="3"/>
      <dgm:spPr/>
      <dgm:t>
        <a:bodyPr/>
        <a:lstStyle/>
        <a:p>
          <a:endParaRPr lang="zh-CN" altLang="en-US"/>
        </a:p>
      </dgm:t>
    </dgm:pt>
    <dgm:pt modelId="{BDB425D8-232D-4EDD-95F9-6B9415DB2CC9}" type="pres">
      <dgm:prSet presAssocID="{D2D8F105-0F26-4F98-BB97-FDAEA22BFC6F}" presName="parentText" presStyleLbl="node1" presStyleIdx="2" presStyleCnt="3">
        <dgm:presLayoutVars>
          <dgm:chMax val="0"/>
          <dgm:bulletEnabled val="1"/>
        </dgm:presLayoutVars>
      </dgm:prSet>
      <dgm:spPr/>
      <dgm:t>
        <a:bodyPr/>
        <a:lstStyle/>
        <a:p>
          <a:endParaRPr lang="zh-CN" altLang="en-US"/>
        </a:p>
      </dgm:t>
    </dgm:pt>
    <dgm:pt modelId="{738E06E2-43E0-42EC-93D8-3ABFE1E2C432}" type="pres">
      <dgm:prSet presAssocID="{D2D8F105-0F26-4F98-BB97-FDAEA22BFC6F}" presName="negativeSpace" presStyleCnt="0"/>
      <dgm:spPr/>
    </dgm:pt>
    <dgm:pt modelId="{255BC64A-D073-49B7-BAFC-1F5BAEB056E6}" type="pres">
      <dgm:prSet presAssocID="{D2D8F105-0F26-4F98-BB97-FDAEA22BFC6F}" presName="childText" presStyleLbl="conFgAcc1" presStyleIdx="2" presStyleCnt="3">
        <dgm:presLayoutVars>
          <dgm:bulletEnabled val="1"/>
        </dgm:presLayoutVars>
      </dgm:prSet>
      <dgm:spPr/>
      <dgm:t>
        <a:bodyPr/>
        <a:lstStyle/>
        <a:p>
          <a:endParaRPr lang="zh-CN" altLang="en-US"/>
        </a:p>
      </dgm:t>
    </dgm:pt>
  </dgm:ptLst>
  <dgm:cxnLst>
    <dgm:cxn modelId="{B32ED57C-72C7-4949-A15D-9848C45BB4AD}" type="presOf" srcId="{DED577BD-57B8-462D-85DD-F8A921E5083B}" destId="{CCD621CD-9318-4A3F-88B9-9345B2D15EF0}" srcOrd="0" destOrd="2" presId="urn:microsoft.com/office/officeart/2005/8/layout/list1"/>
    <dgm:cxn modelId="{24830CBB-C627-453F-809F-E36756541E15}" type="presOf" srcId="{6CE2E0F2-AAFF-4D25-8C29-226238297515}" destId="{95135382-5A09-4D57-B20D-FC7CD917ED9E}" srcOrd="0" destOrd="0" presId="urn:microsoft.com/office/officeart/2005/8/layout/list1"/>
    <dgm:cxn modelId="{B6E4FBEA-BC91-4401-9293-DFB77DF9AE3C}" type="presOf" srcId="{C352516B-72B7-4B37-878E-807C76962D0A}" destId="{255BC64A-D073-49B7-BAFC-1F5BAEB056E6}" srcOrd="0" destOrd="0" presId="urn:microsoft.com/office/officeart/2005/8/layout/list1"/>
    <dgm:cxn modelId="{0A5EEBBB-3405-4161-B9CF-FE9AD7B367DE}" type="presOf" srcId="{19741286-2D07-4586-B54E-A3938AF0AAB3}" destId="{12424986-6F87-446C-B11B-CC2651D291D1}" srcOrd="1" destOrd="0" presId="urn:microsoft.com/office/officeart/2005/8/layout/list1"/>
    <dgm:cxn modelId="{0FD81AD1-F98A-4DD9-B63D-FA0DD43F1BCD}" type="presOf" srcId="{E41B5DFA-62B8-42C0-B226-78CE8A205D97}" destId="{CCD621CD-9318-4A3F-88B9-9345B2D15EF0}" srcOrd="0" destOrd="1" presId="urn:microsoft.com/office/officeart/2005/8/layout/list1"/>
    <dgm:cxn modelId="{F1E5CA86-34AF-43C7-B5E6-3C3470E92B6E}" type="presOf" srcId="{D2D8F105-0F26-4F98-BB97-FDAEA22BFC6F}" destId="{BDB425D8-232D-4EDD-95F9-6B9415DB2CC9}" srcOrd="1" destOrd="0" presId="urn:microsoft.com/office/officeart/2005/8/layout/list1"/>
    <dgm:cxn modelId="{12E321B5-184F-40D1-9C14-6A8D23C3AE9C}" type="presOf" srcId="{19741286-2D07-4586-B54E-A3938AF0AAB3}" destId="{42962478-A05D-4FE5-8419-6A80C1776670}" srcOrd="0" destOrd="0" presId="urn:microsoft.com/office/officeart/2005/8/layout/list1"/>
    <dgm:cxn modelId="{7ADFF294-E252-4ED5-BA3E-17FB5AA12044}" srcId="{62A5DE45-15D1-4168-867E-2C7D007452E1}" destId="{A2D3C0E0-FAE1-424F-9F48-664822D5BD15}" srcOrd="0" destOrd="0" parTransId="{A74F2C88-3656-45B8-B3FF-FAB44785058B}" sibTransId="{86ADB60F-2CC5-4AFE-8B4E-218B067F62B4}"/>
    <dgm:cxn modelId="{0F7D141F-8356-4F00-AF64-1CF7659B9122}" srcId="{4EF26255-5A9A-451A-B4DF-E5D214AEC6CE}" destId="{19741286-2D07-4586-B54E-A3938AF0AAB3}" srcOrd="0" destOrd="0" parTransId="{8E5531DD-703F-4FE5-B599-6AA3AF9A4EBE}" sibTransId="{F5A228B8-CCB3-48CC-8F0E-D77CDBE728F3}"/>
    <dgm:cxn modelId="{A4DB716D-2DBB-4737-80A0-65FE776D880F}" srcId="{62A5DE45-15D1-4168-867E-2C7D007452E1}" destId="{7606A45D-4A27-4819-9548-D796EE189A93}" srcOrd="3" destOrd="0" parTransId="{AA6FE931-9AF6-4B9F-A1F7-3E4035398088}" sibTransId="{9460D3BF-CE38-4686-8BA7-F20FBF0A33ED}"/>
    <dgm:cxn modelId="{E4C816DC-7D47-49FD-868E-9FF11920F812}" srcId="{4EF26255-5A9A-451A-B4DF-E5D214AEC6CE}" destId="{62A5DE45-15D1-4168-867E-2C7D007452E1}" srcOrd="1" destOrd="0" parTransId="{C24717BA-6409-4376-87D7-CFEBE975EDFD}" sibTransId="{FD71482A-37C8-490D-B389-7633F711BBAE}"/>
    <dgm:cxn modelId="{C7FDAE0E-4E8F-43EA-BE46-6136F0EE1CC8}" type="presOf" srcId="{62A5DE45-15D1-4168-867E-2C7D007452E1}" destId="{2EA8DD6A-8DD5-4472-84AD-5753AFD6A0E4}" srcOrd="0" destOrd="0" presId="urn:microsoft.com/office/officeart/2005/8/layout/list1"/>
    <dgm:cxn modelId="{1BC0CE14-26F2-4E26-8A9E-76C53AD97F68}" srcId="{19741286-2D07-4586-B54E-A3938AF0AAB3}" destId="{6CE2E0F2-AAFF-4D25-8C29-226238297515}" srcOrd="0" destOrd="0" parTransId="{2D1603C9-6F3E-4750-B85F-D4AFB9996E84}" sibTransId="{CB6EAFDE-FFFF-4752-A6E4-4888536C6AEB}"/>
    <dgm:cxn modelId="{8042CC7A-4DBD-45C8-9014-1FF9878EBF3E}" srcId="{4EF26255-5A9A-451A-B4DF-E5D214AEC6CE}" destId="{D2D8F105-0F26-4F98-BB97-FDAEA22BFC6F}" srcOrd="2" destOrd="0" parTransId="{A04E42D6-5131-4125-A913-314382AC807B}" sibTransId="{041ADDEB-315C-4CD6-BCB6-0B7FDF34E97B}"/>
    <dgm:cxn modelId="{2315AD41-C4E4-4213-955B-64D8E315B7D0}" srcId="{62A5DE45-15D1-4168-867E-2C7D007452E1}" destId="{E41B5DFA-62B8-42C0-B226-78CE8A205D97}" srcOrd="1" destOrd="0" parTransId="{5B0F9F21-13D6-4EC5-8B75-A4233B96994D}" sibTransId="{8BFFFB77-BCDD-4477-BC34-B69E1D854E5B}"/>
    <dgm:cxn modelId="{6E4E5401-A00E-4798-818E-4898B64C6552}" type="presOf" srcId="{4EF26255-5A9A-451A-B4DF-E5D214AEC6CE}" destId="{87DB4641-FF84-4BDA-A7E3-FE1149160A48}" srcOrd="0" destOrd="0" presId="urn:microsoft.com/office/officeart/2005/8/layout/list1"/>
    <dgm:cxn modelId="{EA454BED-B968-401E-BF6C-9C304E706998}" type="presOf" srcId="{62A5DE45-15D1-4168-867E-2C7D007452E1}" destId="{4537A38D-080D-4EBC-B2CB-2B878516C8A6}" srcOrd="1" destOrd="0" presId="urn:microsoft.com/office/officeart/2005/8/layout/list1"/>
    <dgm:cxn modelId="{36790A5B-5C02-4769-82F3-8F4C9951B142}" type="presOf" srcId="{D2D8F105-0F26-4F98-BB97-FDAEA22BFC6F}" destId="{A3C4FB0E-23E2-4040-8372-04D797E5DAC1}" srcOrd="0" destOrd="0" presId="urn:microsoft.com/office/officeart/2005/8/layout/list1"/>
    <dgm:cxn modelId="{8D5DCD7C-854C-437E-AED4-91816BD0542B}" srcId="{D2D8F105-0F26-4F98-BB97-FDAEA22BFC6F}" destId="{C352516B-72B7-4B37-878E-807C76962D0A}" srcOrd="0" destOrd="0" parTransId="{223C59FD-0343-483E-BEA9-DFEC6C672E9E}" sibTransId="{AF16E8AF-2C21-4B21-9C72-DEBC09ABEF5F}"/>
    <dgm:cxn modelId="{3BCEA345-56FE-4FEA-AC48-17B2C27664E5}" srcId="{62A5DE45-15D1-4168-867E-2C7D007452E1}" destId="{DED577BD-57B8-462D-85DD-F8A921E5083B}" srcOrd="2" destOrd="0" parTransId="{3769C5FD-1515-42AE-BF22-4284F5A44699}" sibTransId="{28B58747-282B-4FA8-8332-459CFE864A10}"/>
    <dgm:cxn modelId="{6F1BF7E1-1BE7-43E8-9BDC-FCD41C6DF48C}" type="presOf" srcId="{7606A45D-4A27-4819-9548-D796EE189A93}" destId="{CCD621CD-9318-4A3F-88B9-9345B2D15EF0}" srcOrd="0" destOrd="3" presId="urn:microsoft.com/office/officeart/2005/8/layout/list1"/>
    <dgm:cxn modelId="{67C8F83C-C769-4323-9B36-C497B207DE58}" type="presOf" srcId="{A2D3C0E0-FAE1-424F-9F48-664822D5BD15}" destId="{CCD621CD-9318-4A3F-88B9-9345B2D15EF0}" srcOrd="0" destOrd="0" presId="urn:microsoft.com/office/officeart/2005/8/layout/list1"/>
    <dgm:cxn modelId="{A4ED460E-3BEA-4970-95CF-51E6208CB510}" type="presParOf" srcId="{87DB4641-FF84-4BDA-A7E3-FE1149160A48}" destId="{9CF61A3D-3183-4713-992D-B8916685247E}" srcOrd="0" destOrd="0" presId="urn:microsoft.com/office/officeart/2005/8/layout/list1"/>
    <dgm:cxn modelId="{855C5F42-6596-46B3-8E67-A3F9F2609ADC}" type="presParOf" srcId="{9CF61A3D-3183-4713-992D-B8916685247E}" destId="{42962478-A05D-4FE5-8419-6A80C1776670}" srcOrd="0" destOrd="0" presId="urn:microsoft.com/office/officeart/2005/8/layout/list1"/>
    <dgm:cxn modelId="{EC206DC8-1A36-4828-813C-685042BC0881}" type="presParOf" srcId="{9CF61A3D-3183-4713-992D-B8916685247E}" destId="{12424986-6F87-446C-B11B-CC2651D291D1}" srcOrd="1" destOrd="0" presId="urn:microsoft.com/office/officeart/2005/8/layout/list1"/>
    <dgm:cxn modelId="{47523714-531A-45C2-A224-E1FBC41A6D08}" type="presParOf" srcId="{87DB4641-FF84-4BDA-A7E3-FE1149160A48}" destId="{104F26CB-6BDB-49DD-B367-B930EFE0E4EA}" srcOrd="1" destOrd="0" presId="urn:microsoft.com/office/officeart/2005/8/layout/list1"/>
    <dgm:cxn modelId="{379FEA22-6621-4C35-AA7C-F3211D8DFCE7}" type="presParOf" srcId="{87DB4641-FF84-4BDA-A7E3-FE1149160A48}" destId="{95135382-5A09-4D57-B20D-FC7CD917ED9E}" srcOrd="2" destOrd="0" presId="urn:microsoft.com/office/officeart/2005/8/layout/list1"/>
    <dgm:cxn modelId="{76E6C849-242D-4DBD-925C-22AF08A2D34F}" type="presParOf" srcId="{87DB4641-FF84-4BDA-A7E3-FE1149160A48}" destId="{DA38A337-2360-4E0B-908E-6D9A513CD780}" srcOrd="3" destOrd="0" presId="urn:microsoft.com/office/officeart/2005/8/layout/list1"/>
    <dgm:cxn modelId="{04E86D0B-57DF-43D2-B601-9E27C5B101F1}" type="presParOf" srcId="{87DB4641-FF84-4BDA-A7E3-FE1149160A48}" destId="{954E8BA8-8B46-4EF9-BC00-CC70963A7A81}" srcOrd="4" destOrd="0" presId="urn:microsoft.com/office/officeart/2005/8/layout/list1"/>
    <dgm:cxn modelId="{2E52411E-248E-49DE-A3C8-724B7AC4A9CB}" type="presParOf" srcId="{954E8BA8-8B46-4EF9-BC00-CC70963A7A81}" destId="{2EA8DD6A-8DD5-4472-84AD-5753AFD6A0E4}" srcOrd="0" destOrd="0" presId="urn:microsoft.com/office/officeart/2005/8/layout/list1"/>
    <dgm:cxn modelId="{A39A198C-92BB-4F77-94B8-26ECEB1F7FD0}" type="presParOf" srcId="{954E8BA8-8B46-4EF9-BC00-CC70963A7A81}" destId="{4537A38D-080D-4EBC-B2CB-2B878516C8A6}" srcOrd="1" destOrd="0" presId="urn:microsoft.com/office/officeart/2005/8/layout/list1"/>
    <dgm:cxn modelId="{0E61D9A6-362A-4F87-B623-E2954830EE01}" type="presParOf" srcId="{87DB4641-FF84-4BDA-A7E3-FE1149160A48}" destId="{2087B4CA-01DE-43CA-B70B-B4225495C9D7}" srcOrd="5" destOrd="0" presId="urn:microsoft.com/office/officeart/2005/8/layout/list1"/>
    <dgm:cxn modelId="{559137B3-F0FC-42FB-9FA6-7DA643491405}" type="presParOf" srcId="{87DB4641-FF84-4BDA-A7E3-FE1149160A48}" destId="{CCD621CD-9318-4A3F-88B9-9345B2D15EF0}" srcOrd="6" destOrd="0" presId="urn:microsoft.com/office/officeart/2005/8/layout/list1"/>
    <dgm:cxn modelId="{3656118F-7D3D-45B0-965F-568D97E044EB}" type="presParOf" srcId="{87DB4641-FF84-4BDA-A7E3-FE1149160A48}" destId="{6509EF45-829A-4420-81D4-BBD0A5BAC92A}" srcOrd="7" destOrd="0" presId="urn:microsoft.com/office/officeart/2005/8/layout/list1"/>
    <dgm:cxn modelId="{7DE57F19-B056-428F-8C49-EA0C17BC8376}" type="presParOf" srcId="{87DB4641-FF84-4BDA-A7E3-FE1149160A48}" destId="{6A2FFC54-AF0C-4B63-85BC-5AF8D6B157E1}" srcOrd="8" destOrd="0" presId="urn:microsoft.com/office/officeart/2005/8/layout/list1"/>
    <dgm:cxn modelId="{3B8198F1-7199-47DD-98C6-199714A7E815}" type="presParOf" srcId="{6A2FFC54-AF0C-4B63-85BC-5AF8D6B157E1}" destId="{A3C4FB0E-23E2-4040-8372-04D797E5DAC1}" srcOrd="0" destOrd="0" presId="urn:microsoft.com/office/officeart/2005/8/layout/list1"/>
    <dgm:cxn modelId="{800894DE-340D-4BA9-9A57-6A075D4FD0B7}" type="presParOf" srcId="{6A2FFC54-AF0C-4B63-85BC-5AF8D6B157E1}" destId="{BDB425D8-232D-4EDD-95F9-6B9415DB2CC9}" srcOrd="1" destOrd="0" presId="urn:microsoft.com/office/officeart/2005/8/layout/list1"/>
    <dgm:cxn modelId="{BBB435B2-D20F-451A-B9AB-EE2A1C4FE25D}" type="presParOf" srcId="{87DB4641-FF84-4BDA-A7E3-FE1149160A48}" destId="{738E06E2-43E0-42EC-93D8-3ABFE1E2C432}" srcOrd="9" destOrd="0" presId="urn:microsoft.com/office/officeart/2005/8/layout/list1"/>
    <dgm:cxn modelId="{1F1CE69A-8FE9-423D-9FAE-D8FC9F44CAA1}" type="presParOf" srcId="{87DB4641-FF84-4BDA-A7E3-FE1149160A48}" destId="{255BC64A-D073-49B7-BAFC-1F5BAEB056E6}" srcOrd="10" destOrd="0" presId="urn:microsoft.com/office/officeart/2005/8/layout/lis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基础</a:t>
          </a:r>
          <a:endParaRPr lang="zh-CN" altLang="en-US" dirty="0">
            <a:latin typeface="微软雅黑" panose="020B0503020204020204" pitchFamily="34" charset="-122"/>
            <a:ea typeface="微软雅黑" panose="020B0503020204020204" pitchFamily="34" charset="-122"/>
          </a:endParaRPr>
        </a:p>
      </dgm:t>
    </dgm:pt>
    <dgm:pt modelId="{6A148F3E-37E1-4CCC-810F-57805850CE67}" type="par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4FB3DE1B-FA0E-4427-A3C9-24F62A664482}" type="sib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B03BB627-8B9E-46BA-AAC0-C3B5DED6FD9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单据条码扫描</a:t>
          </a:r>
          <a:endParaRPr lang="zh-CN" altLang="en-US" dirty="0">
            <a:latin typeface="微软雅黑" panose="020B0503020204020204" pitchFamily="34" charset="-122"/>
            <a:ea typeface="微软雅黑" panose="020B0503020204020204" pitchFamily="34" charset="-122"/>
          </a:endParaRPr>
        </a:p>
      </dgm:t>
    </dgm:pt>
    <dgm:pt modelId="{41999399-DD7B-4300-A10E-1D58195676E5}" type="par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B951B5CE-E809-4B11-AC4B-195A25DF5407}" type="sib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AB5AFBA4-9A36-4842-8103-C84D94E6680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场景：报销等</a:t>
          </a:r>
          <a:endParaRPr lang="zh-CN" altLang="en-US" dirty="0">
            <a:latin typeface="微软雅黑" panose="020B0503020204020204" pitchFamily="34" charset="-122"/>
            <a:ea typeface="微软雅黑" panose="020B0503020204020204" pitchFamily="34" charset="-122"/>
          </a:endParaRPr>
        </a:p>
      </dgm:t>
    </dgm:pt>
    <dgm:pt modelId="{6180A0C3-8D1C-45BA-9113-65D71B951D79}" type="par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4B42C78C-CDC7-4154-BCC6-E5200F7981F2}" type="sib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定位功能</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810C2A9D-F901-4F14-8D3F-9415BD7DA0C8}">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单据条码生成</a:t>
          </a:r>
          <a:endParaRPr lang="zh-CN" altLang="en-US" dirty="0">
            <a:latin typeface="微软雅黑" panose="020B0503020204020204" pitchFamily="34" charset="-122"/>
            <a:ea typeface="微软雅黑" panose="020B0503020204020204" pitchFamily="34" charset="-122"/>
          </a:endParaRPr>
        </a:p>
      </dgm:t>
    </dgm:pt>
    <dgm:pt modelId="{D194BB8D-6E5A-4A6A-BFF4-587837876D93}" type="parTrans" cxnId="{D0A94B55-6096-45D0-B7FB-EC0C2A0E29B4}">
      <dgm:prSet/>
      <dgm:spPr/>
      <dgm:t>
        <a:bodyPr/>
        <a:lstStyle/>
        <a:p>
          <a:endParaRPr lang="zh-CN" altLang="en-US">
            <a:latin typeface="微软雅黑" panose="020B0503020204020204" pitchFamily="34" charset="-122"/>
            <a:ea typeface="微软雅黑" panose="020B0503020204020204" pitchFamily="34" charset="-122"/>
          </a:endParaRPr>
        </a:p>
      </dgm:t>
    </dgm:pt>
    <dgm:pt modelId="{A97C65EC-A2A7-45C3-9F08-305E373E95F1}" type="sibTrans" cxnId="{D0A94B55-6096-45D0-B7FB-EC0C2A0E29B4}">
      <dgm:prSet/>
      <dgm:spPr/>
      <dgm:t>
        <a:bodyPr/>
        <a:lstStyle/>
        <a:p>
          <a:endParaRPr lang="zh-CN" altLang="en-US">
            <a:latin typeface="微软雅黑" panose="020B0503020204020204" pitchFamily="34" charset="-122"/>
            <a:ea typeface="微软雅黑" panose="020B0503020204020204" pitchFamily="34" charset="-122"/>
          </a:endParaRPr>
        </a:p>
      </dgm:t>
    </dgm:pt>
    <dgm:pt modelId="{F3828243-3B93-4DC2-A458-7C47EE22AC5E}">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生单功能</a:t>
          </a:r>
          <a:endParaRPr lang="zh-CN" altLang="en-US" dirty="0">
            <a:latin typeface="微软雅黑" panose="020B0503020204020204" pitchFamily="34" charset="-122"/>
            <a:ea typeface="微软雅黑" panose="020B0503020204020204" pitchFamily="34" charset="-122"/>
          </a:endParaRPr>
        </a:p>
      </dgm:t>
    </dgm:pt>
    <dgm:pt modelId="{0CACF5B4-BA89-4F00-BA2D-002A5EF9193F}" type="parTrans" cxnId="{B9E468FF-3780-454B-9C41-A2FC7C61F0FC}">
      <dgm:prSet/>
      <dgm:spPr/>
      <dgm:t>
        <a:bodyPr/>
        <a:lstStyle/>
        <a:p>
          <a:endParaRPr lang="zh-CN" altLang="en-US">
            <a:latin typeface="微软雅黑" panose="020B0503020204020204" pitchFamily="34" charset="-122"/>
            <a:ea typeface="微软雅黑" panose="020B0503020204020204" pitchFamily="34" charset="-122"/>
          </a:endParaRPr>
        </a:p>
      </dgm:t>
    </dgm:pt>
    <dgm:pt modelId="{99090B99-E5C3-4AD4-8476-01E63EA0CE6F}" type="sibTrans" cxnId="{B9E468FF-3780-454B-9C41-A2FC7C61F0FC}">
      <dgm:prSet/>
      <dgm:spPr/>
      <dgm:t>
        <a:bodyPr/>
        <a:lstStyle/>
        <a:p>
          <a:endParaRPr lang="zh-CN" altLang="en-US">
            <a:latin typeface="微软雅黑" panose="020B0503020204020204" pitchFamily="34" charset="-122"/>
            <a:ea typeface="微软雅黑" panose="020B0503020204020204" pitchFamily="34" charset="-122"/>
          </a:endParaRPr>
        </a:p>
      </dgm:t>
    </dgm:pt>
    <dgm:pt modelId="{30748C85-5FE1-4958-A314-D7E76D3F93C2}">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固定规则，固定标识与类型，与存货条码区分</a:t>
          </a:r>
          <a:endParaRPr lang="zh-CN" altLang="en-US" dirty="0">
            <a:latin typeface="微软雅黑" panose="020B0503020204020204" pitchFamily="34" charset="-122"/>
            <a:ea typeface="微软雅黑" panose="020B0503020204020204" pitchFamily="34" charset="-122"/>
          </a:endParaRPr>
        </a:p>
      </dgm:t>
    </dgm:pt>
    <dgm:pt modelId="{BCB946FC-DCC7-405F-B52E-F1A54AB8FCDB}" type="parTrans" cxnId="{5E623CA5-DA57-4AC3-BDE6-29A589337C40}">
      <dgm:prSet/>
      <dgm:spPr/>
      <dgm:t>
        <a:bodyPr/>
        <a:lstStyle/>
        <a:p>
          <a:endParaRPr lang="zh-CN" altLang="en-US">
            <a:latin typeface="微软雅黑" panose="020B0503020204020204" pitchFamily="34" charset="-122"/>
            <a:ea typeface="微软雅黑" panose="020B0503020204020204" pitchFamily="34" charset="-122"/>
          </a:endParaRPr>
        </a:p>
      </dgm:t>
    </dgm:pt>
    <dgm:pt modelId="{49F024E6-5D74-44DE-AAEF-E34A65ED92FB}" type="sibTrans" cxnId="{5E623CA5-DA57-4AC3-BDE6-29A589337C40}">
      <dgm:prSet/>
      <dgm:spPr/>
      <dgm:t>
        <a:bodyPr/>
        <a:lstStyle/>
        <a:p>
          <a:endParaRPr lang="zh-CN" altLang="en-US">
            <a:latin typeface="微软雅黑" panose="020B0503020204020204" pitchFamily="34" charset="-122"/>
            <a:ea typeface="微软雅黑" panose="020B0503020204020204" pitchFamily="34" charset="-122"/>
          </a:endParaRPr>
        </a:p>
      </dgm:t>
    </dgm:pt>
    <dgm:pt modelId="{D2A40336-DA3D-4E56-8E9F-803866FCBBF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范围－单据头，单据体</a:t>
          </a:r>
          <a:endParaRPr lang="zh-CN" altLang="en-US" dirty="0">
            <a:latin typeface="微软雅黑" panose="020B0503020204020204" pitchFamily="34" charset="-122"/>
            <a:ea typeface="微软雅黑" panose="020B0503020204020204" pitchFamily="34" charset="-122"/>
          </a:endParaRPr>
        </a:p>
      </dgm:t>
    </dgm:pt>
    <dgm:pt modelId="{4451F750-C152-4E55-A7BB-814894264EB3}" type="parTrans" cxnId="{ABBF09D0-AD7D-47C2-AC76-A7EE170CF6F1}">
      <dgm:prSet/>
      <dgm:spPr/>
      <dgm:t>
        <a:bodyPr/>
        <a:lstStyle/>
        <a:p>
          <a:endParaRPr lang="zh-CN" altLang="en-US">
            <a:latin typeface="微软雅黑" panose="020B0503020204020204" pitchFamily="34" charset="-122"/>
            <a:ea typeface="微软雅黑" panose="020B0503020204020204" pitchFamily="34" charset="-122"/>
          </a:endParaRPr>
        </a:p>
      </dgm:t>
    </dgm:pt>
    <dgm:pt modelId="{099D9F65-5A9F-43FA-8F2D-8612010B5B51}" type="sibTrans" cxnId="{ABBF09D0-AD7D-47C2-AC76-A7EE170CF6F1}">
      <dgm:prSet/>
      <dgm:spPr/>
      <dgm:t>
        <a:bodyPr/>
        <a:lstStyle/>
        <a:p>
          <a:endParaRPr lang="zh-CN" altLang="en-US">
            <a:latin typeface="微软雅黑" panose="020B0503020204020204" pitchFamily="34" charset="-122"/>
            <a:ea typeface="微软雅黑" panose="020B0503020204020204" pitchFamily="34" charset="-122"/>
          </a:endParaRPr>
        </a:p>
      </dgm:t>
    </dgm:pt>
    <dgm:pt modelId="{203F81A7-5FEA-4471-9131-D22D3279C68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定义－快捷生单方式</a:t>
          </a:r>
          <a:endParaRPr lang="zh-CN" altLang="en-US" dirty="0">
            <a:latin typeface="微软雅黑" panose="020B0503020204020204" pitchFamily="34" charset="-122"/>
            <a:ea typeface="微软雅黑" panose="020B0503020204020204" pitchFamily="34" charset="-122"/>
          </a:endParaRPr>
        </a:p>
      </dgm:t>
    </dgm:pt>
    <dgm:pt modelId="{788397ED-6024-49A6-826B-F69DE7BED565}" type="parTrans" cxnId="{A9491387-6696-49B0-B3C2-46B9924570B6}">
      <dgm:prSet/>
      <dgm:spPr/>
      <dgm:t>
        <a:bodyPr/>
        <a:lstStyle/>
        <a:p>
          <a:endParaRPr lang="zh-CN" altLang="en-US">
            <a:latin typeface="微软雅黑" panose="020B0503020204020204" pitchFamily="34" charset="-122"/>
            <a:ea typeface="微软雅黑" panose="020B0503020204020204" pitchFamily="34" charset="-122"/>
          </a:endParaRPr>
        </a:p>
      </dgm:t>
    </dgm:pt>
    <dgm:pt modelId="{2829AFE9-7A10-443A-98E3-7B6E8E1AF6BC}" type="sibTrans" cxnId="{A9491387-6696-49B0-B3C2-46B9924570B6}">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0"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13C73C3F-97F2-42A7-9FB0-491408746EA9}" type="pres">
      <dgm:prSet presAssocID="{810C2A9D-F901-4F14-8D3F-9415BD7DA0C8}" presName="parentLin" presStyleCnt="0"/>
      <dgm:spPr/>
    </dgm:pt>
    <dgm:pt modelId="{1B5201AB-AFAB-41D9-9B41-41C36EDEA12F}" type="pres">
      <dgm:prSet presAssocID="{810C2A9D-F901-4F14-8D3F-9415BD7DA0C8}" presName="parentLeftMargin" presStyleLbl="node1" presStyleIdx="0" presStyleCnt="3"/>
      <dgm:spPr/>
      <dgm:t>
        <a:bodyPr/>
        <a:lstStyle/>
        <a:p>
          <a:endParaRPr lang="zh-CN" altLang="en-US"/>
        </a:p>
      </dgm:t>
    </dgm:pt>
    <dgm:pt modelId="{FCC330EF-EEC1-4448-9764-681AB0F93D3F}" type="pres">
      <dgm:prSet presAssocID="{810C2A9D-F901-4F14-8D3F-9415BD7DA0C8}" presName="parentText" presStyleLbl="node1" presStyleIdx="1" presStyleCnt="3">
        <dgm:presLayoutVars>
          <dgm:chMax val="0"/>
          <dgm:bulletEnabled val="1"/>
        </dgm:presLayoutVars>
      </dgm:prSet>
      <dgm:spPr/>
      <dgm:t>
        <a:bodyPr/>
        <a:lstStyle/>
        <a:p>
          <a:endParaRPr lang="zh-CN" altLang="en-US"/>
        </a:p>
      </dgm:t>
    </dgm:pt>
    <dgm:pt modelId="{EB9F7822-DA70-4195-8FF6-77A247BAD406}" type="pres">
      <dgm:prSet presAssocID="{810C2A9D-F901-4F14-8D3F-9415BD7DA0C8}" presName="negativeSpace" presStyleCnt="0"/>
      <dgm:spPr/>
    </dgm:pt>
    <dgm:pt modelId="{3D67CCD9-F2E6-4C6F-AA78-6A0F45A2BBE3}" type="pres">
      <dgm:prSet presAssocID="{810C2A9D-F901-4F14-8D3F-9415BD7DA0C8}" presName="childText" presStyleLbl="conFgAcc1" presStyleIdx="1" presStyleCnt="3">
        <dgm:presLayoutVars>
          <dgm:bulletEnabled val="1"/>
        </dgm:presLayoutVars>
      </dgm:prSet>
      <dgm:spPr/>
      <dgm:t>
        <a:bodyPr/>
        <a:lstStyle/>
        <a:p>
          <a:endParaRPr lang="zh-CN" altLang="en-US"/>
        </a:p>
      </dgm:t>
    </dgm:pt>
    <dgm:pt modelId="{B40FE5E2-6D4E-442E-A980-A850E7A9DB30}" type="pres">
      <dgm:prSet presAssocID="{A97C65EC-A2A7-45C3-9F08-305E373E95F1}"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1" presStyleCnt="3"/>
      <dgm:spPr/>
      <dgm:t>
        <a:bodyPr/>
        <a:lstStyle/>
        <a:p>
          <a:endParaRPr lang="zh-CN" altLang="en-US"/>
        </a:p>
      </dgm:t>
    </dgm:pt>
    <dgm:pt modelId="{0A166603-F2EF-469F-B3C5-1B8F11C506A0}" type="pres">
      <dgm:prSet presAssocID="{B03BB627-8B9E-46BA-AAC0-C3B5DED6FD99}" presName="parentText" presStyleLbl="node1" presStyleIdx="2"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2" presStyleCnt="3">
        <dgm:presLayoutVars>
          <dgm:bulletEnabled val="1"/>
        </dgm:presLayoutVars>
      </dgm:prSet>
      <dgm:spPr/>
      <dgm:t>
        <a:bodyPr/>
        <a:lstStyle/>
        <a:p>
          <a:endParaRPr lang="zh-CN" altLang="en-US"/>
        </a:p>
      </dgm:t>
    </dgm:pt>
  </dgm:ptLst>
  <dgm:cxnLst>
    <dgm:cxn modelId="{ABD91DA1-6E13-4B52-A0BF-FC36AAC83608}" type="presOf" srcId="{B03BB627-8B9E-46BA-AAC0-C3B5DED6FD99}" destId="{B1F4181D-31D2-4FC6-86DF-5AABC026424B}" srcOrd="0" destOrd="0" presId="urn:microsoft.com/office/officeart/2005/8/layout/list1"/>
    <dgm:cxn modelId="{CB18948C-13A1-400E-9C28-68903D7F702D}" srcId="{4EF26255-5A9A-451A-B4DF-E5D214AEC6CE}" destId="{B03BB627-8B9E-46BA-AAC0-C3B5DED6FD99}" srcOrd="2" destOrd="0" parTransId="{41999399-DD7B-4300-A10E-1D58195676E5}" sibTransId="{B951B5CE-E809-4B11-AC4B-195A25DF5407}"/>
    <dgm:cxn modelId="{62D5AD0F-9494-4C7F-A9B6-C566E25A50B3}" type="presOf" srcId="{D2A40336-DA3D-4E56-8E9F-803866FCBBF8}" destId="{0DF03504-F652-4C6A-B640-30033DC524C2}" srcOrd="0" destOrd="2" presId="urn:microsoft.com/office/officeart/2005/8/layout/list1"/>
    <dgm:cxn modelId="{486830F2-55F2-4FB9-815C-0E4881FD89AD}" type="presOf" srcId="{F3828243-3B93-4DC2-A458-7C47EE22AC5E}" destId="{911A2BD6-6B56-43A1-814D-D812D17C6F93}" srcOrd="0" destOrd="1" presId="urn:microsoft.com/office/officeart/2005/8/layout/list1"/>
    <dgm:cxn modelId="{5E623CA5-DA57-4AC3-BDE6-29A589337C40}" srcId="{810C2A9D-F901-4F14-8D3F-9415BD7DA0C8}" destId="{30748C85-5FE1-4958-A314-D7E76D3F93C2}" srcOrd="0" destOrd="0" parTransId="{BCB946FC-DCC7-405F-B52E-F1A54AB8FCDB}" sibTransId="{49F024E6-5D74-44DE-AAEF-E34A65ED92FB}"/>
    <dgm:cxn modelId="{43593770-CA83-46F3-8CE7-EC0F31EF4617}" type="presOf" srcId="{203F81A7-5FEA-4471-9131-D22D3279C68B}" destId="{0DF03504-F652-4C6A-B640-30033DC524C2}" srcOrd="0" destOrd="1" presId="urn:microsoft.com/office/officeart/2005/8/layout/list1"/>
    <dgm:cxn modelId="{0F7D141F-8356-4F00-AF64-1CF7659B9122}" srcId="{B03BB627-8B9E-46BA-AAC0-C3B5DED6FD99}" destId="{19741286-2D07-4586-B54E-A3938AF0AAB3}" srcOrd="0" destOrd="0" parTransId="{8E5531DD-703F-4FE5-B599-6AA3AF9A4EBE}" sibTransId="{F5A228B8-CCB3-48CC-8F0E-D77CDBE728F3}"/>
    <dgm:cxn modelId="{851EC9B0-3F34-482B-953C-E2B405FC424A}" type="presOf" srcId="{810C2A9D-F901-4F14-8D3F-9415BD7DA0C8}" destId="{1B5201AB-AFAB-41D9-9B41-41C36EDEA12F}" srcOrd="0" destOrd="0" presId="urn:microsoft.com/office/officeart/2005/8/layout/list1"/>
    <dgm:cxn modelId="{F96FB323-EFE6-42AE-BAEE-47660FBAA62A}" type="presOf" srcId="{AB5AFBA4-9A36-4842-8103-C84D94E66803}" destId="{0DF03504-F652-4C6A-B640-30033DC524C2}" srcOrd="0" destOrd="0" presId="urn:microsoft.com/office/officeart/2005/8/layout/list1"/>
    <dgm:cxn modelId="{8F762788-1C75-4B60-9F3F-5D4D28290E31}" type="presOf" srcId="{19741286-2D07-4586-B54E-A3938AF0AAB3}" destId="{911A2BD6-6B56-43A1-814D-D812D17C6F93}" srcOrd="0" destOrd="0" presId="urn:microsoft.com/office/officeart/2005/8/layout/list1"/>
    <dgm:cxn modelId="{135BBDF7-5834-4C25-85EA-FEB11EA70B83}" type="presOf" srcId="{30748C85-5FE1-4958-A314-D7E76D3F93C2}" destId="{3D67CCD9-F2E6-4C6F-AA78-6A0F45A2BBE3}" srcOrd="0" destOrd="0" presId="urn:microsoft.com/office/officeart/2005/8/layout/list1"/>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0" destOrd="0" parTransId="{6A148F3E-37E1-4CCC-810F-57805850CE67}" sibTransId="{4FB3DE1B-FA0E-4427-A3C9-24F62A664482}"/>
    <dgm:cxn modelId="{28E10CFF-4170-4E35-853B-F7DED68C5D8B}" type="presOf" srcId="{810C2A9D-F901-4F14-8D3F-9415BD7DA0C8}" destId="{FCC330EF-EEC1-4448-9764-681AB0F93D3F}" srcOrd="1" destOrd="0" presId="urn:microsoft.com/office/officeart/2005/8/layout/list1"/>
    <dgm:cxn modelId="{527C0E1C-9DA0-40E3-B99E-37987A73DC2B}" type="presOf" srcId="{B03BB627-8B9E-46BA-AAC0-C3B5DED6FD99}" destId="{0A166603-F2EF-469F-B3C5-1B8F11C506A0}" srcOrd="1" destOrd="0" presId="urn:microsoft.com/office/officeart/2005/8/layout/list1"/>
    <dgm:cxn modelId="{F17DAD91-214C-40AC-B287-B2B5CF57F868}" type="presOf" srcId="{1AFDFC39-61C0-47A9-B614-F71A6AC30819}" destId="{FA6E5EC2-5817-4CC7-8C23-672CF67250E2}" srcOrd="0" destOrd="0" presId="urn:microsoft.com/office/officeart/2005/8/layout/list1"/>
    <dgm:cxn modelId="{D0A94B55-6096-45D0-B7FB-EC0C2A0E29B4}" srcId="{4EF26255-5A9A-451A-B4DF-E5D214AEC6CE}" destId="{810C2A9D-F901-4F14-8D3F-9415BD7DA0C8}" srcOrd="1" destOrd="0" parTransId="{D194BB8D-6E5A-4A6A-BFF4-587837876D93}" sibTransId="{A97C65EC-A2A7-45C3-9F08-305E373E95F1}"/>
    <dgm:cxn modelId="{90062030-1FF8-4A7E-9A5B-583B9B55F69B}" type="presOf" srcId="{1AFDFC39-61C0-47A9-B614-F71A6AC30819}" destId="{6363904A-1EAC-4B1A-A700-D3742415DC64}" srcOrd="1" destOrd="0" presId="urn:microsoft.com/office/officeart/2005/8/layout/list1"/>
    <dgm:cxn modelId="{714C29B4-08B5-4A50-92DC-9AF29A48CFC4}" type="presOf" srcId="{4EF26255-5A9A-451A-B4DF-E5D214AEC6CE}" destId="{87DB4641-FF84-4BDA-A7E3-FE1149160A48}" srcOrd="0" destOrd="0" presId="urn:microsoft.com/office/officeart/2005/8/layout/list1"/>
    <dgm:cxn modelId="{ABBF09D0-AD7D-47C2-AC76-A7EE170CF6F1}" srcId="{1AFDFC39-61C0-47A9-B614-F71A6AC30819}" destId="{D2A40336-DA3D-4E56-8E9F-803866FCBBF8}" srcOrd="2" destOrd="0" parTransId="{4451F750-C152-4E55-A7BB-814894264EB3}" sibTransId="{099D9F65-5A9F-43FA-8F2D-8612010B5B51}"/>
    <dgm:cxn modelId="{B9E468FF-3780-454B-9C41-A2FC7C61F0FC}" srcId="{B03BB627-8B9E-46BA-AAC0-C3B5DED6FD99}" destId="{F3828243-3B93-4DC2-A458-7C47EE22AC5E}" srcOrd="1" destOrd="0" parTransId="{0CACF5B4-BA89-4F00-BA2D-002A5EF9193F}" sibTransId="{99090B99-E5C3-4AD4-8476-01E63EA0CE6F}"/>
    <dgm:cxn modelId="{A9491387-6696-49B0-B3C2-46B9924570B6}" srcId="{1AFDFC39-61C0-47A9-B614-F71A6AC30819}" destId="{203F81A7-5FEA-4471-9131-D22D3279C68B}" srcOrd="1" destOrd="0" parTransId="{788397ED-6024-49A6-826B-F69DE7BED565}" sibTransId="{2829AFE9-7A10-443A-98E3-7B6E8E1AF6BC}"/>
    <dgm:cxn modelId="{66DF99CB-C631-4D73-A416-5BEA77F67CD3}" type="presParOf" srcId="{87DB4641-FF84-4BDA-A7E3-FE1149160A48}" destId="{0D647877-CC2A-452C-B78A-8EA5D7A938B8}" srcOrd="0" destOrd="0" presId="urn:microsoft.com/office/officeart/2005/8/layout/list1"/>
    <dgm:cxn modelId="{EA4CC1F2-253C-4A61-86F2-10CD3F2CE2EF}" type="presParOf" srcId="{0D647877-CC2A-452C-B78A-8EA5D7A938B8}" destId="{FA6E5EC2-5817-4CC7-8C23-672CF67250E2}" srcOrd="0" destOrd="0" presId="urn:microsoft.com/office/officeart/2005/8/layout/list1"/>
    <dgm:cxn modelId="{5A04D8FE-D929-49A8-96BA-35D274898D28}" type="presParOf" srcId="{0D647877-CC2A-452C-B78A-8EA5D7A938B8}" destId="{6363904A-1EAC-4B1A-A700-D3742415DC64}" srcOrd="1" destOrd="0" presId="urn:microsoft.com/office/officeart/2005/8/layout/list1"/>
    <dgm:cxn modelId="{E8A614B7-BE6B-42B1-85AE-7613ECA02C35}" type="presParOf" srcId="{87DB4641-FF84-4BDA-A7E3-FE1149160A48}" destId="{6798BED5-67FE-498A-80A1-CAD90BF4A6AF}" srcOrd="1" destOrd="0" presId="urn:microsoft.com/office/officeart/2005/8/layout/list1"/>
    <dgm:cxn modelId="{6CDEFB15-064A-4E24-9C8B-36652A97A369}" type="presParOf" srcId="{87DB4641-FF84-4BDA-A7E3-FE1149160A48}" destId="{0DF03504-F652-4C6A-B640-30033DC524C2}" srcOrd="2" destOrd="0" presId="urn:microsoft.com/office/officeart/2005/8/layout/list1"/>
    <dgm:cxn modelId="{B7154B60-333B-4CC0-9AE6-E404EEAA412E}" type="presParOf" srcId="{87DB4641-FF84-4BDA-A7E3-FE1149160A48}" destId="{81973412-239A-4DB3-9309-197AC8594DE1}" srcOrd="3" destOrd="0" presId="urn:microsoft.com/office/officeart/2005/8/layout/list1"/>
    <dgm:cxn modelId="{12D907AF-03BB-41E8-BAFD-A7645D62F214}" type="presParOf" srcId="{87DB4641-FF84-4BDA-A7E3-FE1149160A48}" destId="{13C73C3F-97F2-42A7-9FB0-491408746EA9}" srcOrd="4" destOrd="0" presId="urn:microsoft.com/office/officeart/2005/8/layout/list1"/>
    <dgm:cxn modelId="{D6FB67BF-0149-446C-8743-D3703E6B3EC7}" type="presParOf" srcId="{13C73C3F-97F2-42A7-9FB0-491408746EA9}" destId="{1B5201AB-AFAB-41D9-9B41-41C36EDEA12F}" srcOrd="0" destOrd="0" presId="urn:microsoft.com/office/officeart/2005/8/layout/list1"/>
    <dgm:cxn modelId="{FE6D3794-4304-40B2-8A9A-6AFBD183FB02}" type="presParOf" srcId="{13C73C3F-97F2-42A7-9FB0-491408746EA9}" destId="{FCC330EF-EEC1-4448-9764-681AB0F93D3F}" srcOrd="1" destOrd="0" presId="urn:microsoft.com/office/officeart/2005/8/layout/list1"/>
    <dgm:cxn modelId="{0F7BBA94-4463-4100-A9FC-0BA9BADFB2BB}" type="presParOf" srcId="{87DB4641-FF84-4BDA-A7E3-FE1149160A48}" destId="{EB9F7822-DA70-4195-8FF6-77A247BAD406}" srcOrd="5" destOrd="0" presId="urn:microsoft.com/office/officeart/2005/8/layout/list1"/>
    <dgm:cxn modelId="{904B0170-0E8F-4BC2-8FD4-DEC8CB73547B}" type="presParOf" srcId="{87DB4641-FF84-4BDA-A7E3-FE1149160A48}" destId="{3D67CCD9-F2E6-4C6F-AA78-6A0F45A2BBE3}" srcOrd="6" destOrd="0" presId="urn:microsoft.com/office/officeart/2005/8/layout/list1"/>
    <dgm:cxn modelId="{9F9A0486-BBFD-43C3-A506-B4C7A8F3928B}" type="presParOf" srcId="{87DB4641-FF84-4BDA-A7E3-FE1149160A48}" destId="{B40FE5E2-6D4E-442E-A980-A850E7A9DB30}" srcOrd="7" destOrd="0" presId="urn:microsoft.com/office/officeart/2005/8/layout/list1"/>
    <dgm:cxn modelId="{DC106333-3685-49A2-ADBA-8A173D7C1E38}" type="presParOf" srcId="{87DB4641-FF84-4BDA-A7E3-FE1149160A48}" destId="{A4989F49-C3E2-411B-8F3C-1554C9879185}" srcOrd="8" destOrd="0" presId="urn:microsoft.com/office/officeart/2005/8/layout/list1"/>
    <dgm:cxn modelId="{F9DF26D7-9C98-4041-A4D7-42B8DC86A814}" type="presParOf" srcId="{A4989F49-C3E2-411B-8F3C-1554C9879185}" destId="{B1F4181D-31D2-4FC6-86DF-5AABC026424B}" srcOrd="0" destOrd="0" presId="urn:microsoft.com/office/officeart/2005/8/layout/list1"/>
    <dgm:cxn modelId="{F5E8A140-2B7E-46A1-B346-E824C483DE18}" type="presParOf" srcId="{A4989F49-C3E2-411B-8F3C-1554C9879185}" destId="{0A166603-F2EF-469F-B3C5-1B8F11C506A0}" srcOrd="1" destOrd="0" presId="urn:microsoft.com/office/officeart/2005/8/layout/list1"/>
    <dgm:cxn modelId="{AEFDF8F0-2CE5-4830-8AE5-09F0CC077415}" type="presParOf" srcId="{87DB4641-FF84-4BDA-A7E3-FE1149160A48}" destId="{4F129A48-A806-4861-A68C-67C68A1FE9E4}" srcOrd="9" destOrd="0" presId="urn:microsoft.com/office/officeart/2005/8/layout/list1"/>
    <dgm:cxn modelId="{031324C8-FABF-4B85-BD60-568BC00AA051}" type="presParOf" srcId="{87DB4641-FF84-4BDA-A7E3-FE1149160A48}" destId="{911A2BD6-6B56-43A1-814D-D812D17C6F93}"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86A5534-6AB0-4B33-A088-1EC74E01368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917E21E6-1523-4858-BE04-354EB0BCC983}">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到货与入库</a:t>
          </a:r>
          <a:endParaRPr lang="zh-CN" altLang="en-US" dirty="0">
            <a:latin typeface="微软雅黑" panose="020B0503020204020204" pitchFamily="34" charset="-122"/>
            <a:ea typeface="微软雅黑" panose="020B0503020204020204" pitchFamily="34" charset="-122"/>
          </a:endParaRPr>
        </a:p>
      </dgm:t>
    </dgm:pt>
    <dgm:pt modelId="{971E1744-A392-4507-BC51-95B59E0BC096}" type="parTrans" cxnId="{F7948E8E-C070-4B14-80CD-2CF97AA6F0FE}">
      <dgm:prSet/>
      <dgm:spPr/>
      <dgm:t>
        <a:bodyPr/>
        <a:lstStyle/>
        <a:p>
          <a:endParaRPr lang="zh-CN" altLang="en-US"/>
        </a:p>
      </dgm:t>
    </dgm:pt>
    <dgm:pt modelId="{EB22471C-A651-444D-9358-68A15FBBE5F6}" type="sibTrans" cxnId="{F7948E8E-C070-4B14-80CD-2CF97AA6F0FE}">
      <dgm:prSet/>
      <dgm:spPr/>
      <dgm:t>
        <a:bodyPr/>
        <a:lstStyle/>
        <a:p>
          <a:endParaRPr lang="zh-CN" altLang="en-US"/>
        </a:p>
      </dgm:t>
    </dgm:pt>
    <dgm:pt modelId="{BE8DF1E3-2B37-44C5-B583-76540E645558}">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上托与上架</a:t>
          </a:r>
          <a:endParaRPr lang="zh-CN" altLang="en-US" dirty="0">
            <a:latin typeface="微软雅黑" panose="020B0503020204020204" pitchFamily="34" charset="-122"/>
            <a:ea typeface="微软雅黑" panose="020B0503020204020204" pitchFamily="34" charset="-122"/>
          </a:endParaRPr>
        </a:p>
      </dgm:t>
    </dgm:pt>
    <dgm:pt modelId="{39CE8D1B-5F94-4148-9333-287F3059AC88}" type="parTrans" cxnId="{8F4FB7E4-2DD0-4AE1-BEC0-D927D5A5F1CF}">
      <dgm:prSet/>
      <dgm:spPr/>
      <dgm:t>
        <a:bodyPr/>
        <a:lstStyle/>
        <a:p>
          <a:endParaRPr lang="zh-CN" altLang="en-US"/>
        </a:p>
      </dgm:t>
    </dgm:pt>
    <dgm:pt modelId="{72AE2E3D-3625-492F-8DD5-8405700EB885}" type="sibTrans" cxnId="{8F4FB7E4-2DD0-4AE1-BEC0-D927D5A5F1CF}">
      <dgm:prSet/>
      <dgm:spPr/>
      <dgm:t>
        <a:bodyPr/>
        <a:lstStyle/>
        <a:p>
          <a:endParaRPr lang="zh-CN" altLang="en-US"/>
        </a:p>
      </dgm:t>
    </dgm:pt>
    <dgm:pt modelId="{0ED5BB8E-54CD-4747-A5D0-4F3760C39E38}">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其他 </a:t>
          </a:r>
          <a:endParaRPr lang="zh-CN" altLang="en-US" dirty="0">
            <a:latin typeface="微软雅黑" panose="020B0503020204020204" pitchFamily="34" charset="-122"/>
            <a:ea typeface="微软雅黑" panose="020B0503020204020204" pitchFamily="34" charset="-122"/>
          </a:endParaRPr>
        </a:p>
      </dgm:t>
    </dgm:pt>
    <dgm:pt modelId="{2C78DA79-4BE6-4C58-A619-BCC407AD64C2}" type="parTrans" cxnId="{F9FC9A9F-C849-49E2-8727-D0F5195763CE}">
      <dgm:prSet/>
      <dgm:spPr/>
      <dgm:t>
        <a:bodyPr/>
        <a:lstStyle/>
        <a:p>
          <a:endParaRPr lang="zh-CN" altLang="en-US"/>
        </a:p>
      </dgm:t>
    </dgm:pt>
    <dgm:pt modelId="{970FB2A7-2827-484D-A569-F3CDAD0ED4A8}" type="sibTrans" cxnId="{F9FC9A9F-C849-49E2-8727-D0F5195763CE}">
      <dgm:prSet/>
      <dgm:spPr/>
      <dgm:t>
        <a:bodyPr/>
        <a:lstStyle/>
        <a:p>
          <a:endParaRPr lang="zh-CN" altLang="en-US"/>
        </a:p>
      </dgm:t>
    </dgm:pt>
    <dgm:pt modelId="{DF431754-A0B7-4EC9-B3BE-DBC958B03359}">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出库</a:t>
          </a:r>
          <a:endParaRPr lang="zh-CN" altLang="en-US" dirty="0">
            <a:latin typeface="微软雅黑" panose="020B0503020204020204" pitchFamily="34" charset="-122"/>
            <a:ea typeface="微软雅黑" panose="020B0503020204020204" pitchFamily="34" charset="-122"/>
          </a:endParaRPr>
        </a:p>
      </dgm:t>
    </dgm:pt>
    <dgm:pt modelId="{C7B4B1DF-1C3D-423D-9CCA-3631FDDA62CF}" type="parTrans" cxnId="{2266C9B0-C802-407B-A1B5-C93822433D82}">
      <dgm:prSet/>
      <dgm:spPr/>
      <dgm:t>
        <a:bodyPr/>
        <a:lstStyle/>
        <a:p>
          <a:endParaRPr lang="zh-CN" altLang="en-US"/>
        </a:p>
      </dgm:t>
    </dgm:pt>
    <dgm:pt modelId="{F1E214D0-0F5B-4B93-9255-E3DE170ACF0A}" type="sibTrans" cxnId="{2266C9B0-C802-407B-A1B5-C93822433D82}">
      <dgm:prSet/>
      <dgm:spPr/>
      <dgm:t>
        <a:bodyPr/>
        <a:lstStyle/>
        <a:p>
          <a:endParaRPr lang="zh-CN" altLang="en-US"/>
        </a:p>
      </dgm:t>
    </dgm:pt>
    <dgm:pt modelId="{90186990-0E80-47C0-9EF2-B15EF11C2F71}">
      <dgm:prSet phldrT="[文本]"/>
      <dgm:spPr>
        <a:solidFill>
          <a:srgbClr val="C00000"/>
        </a:solidFill>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下架</a:t>
          </a:r>
          <a:endParaRPr lang="zh-CN" altLang="en-US" dirty="0">
            <a:latin typeface="微软雅黑" panose="020B0503020204020204" pitchFamily="34" charset="-122"/>
            <a:ea typeface="微软雅黑" panose="020B0503020204020204" pitchFamily="34" charset="-122"/>
          </a:endParaRPr>
        </a:p>
      </dgm:t>
    </dgm:pt>
    <dgm:pt modelId="{3DF218D6-70F5-4AC8-8F61-36FC7907DA9E}" type="parTrans" cxnId="{699FD825-A37D-4835-AF25-05B06353C606}">
      <dgm:prSet/>
      <dgm:spPr/>
      <dgm:t>
        <a:bodyPr/>
        <a:lstStyle/>
        <a:p>
          <a:endParaRPr lang="zh-CN" altLang="en-US"/>
        </a:p>
      </dgm:t>
    </dgm:pt>
    <dgm:pt modelId="{055E802D-55D0-4975-AB9F-5A623648A3EE}" type="sibTrans" cxnId="{699FD825-A37D-4835-AF25-05B06353C606}">
      <dgm:prSet/>
      <dgm:spPr/>
      <dgm:t>
        <a:bodyPr/>
        <a:lstStyle/>
        <a:p>
          <a:endParaRPr lang="zh-CN" altLang="en-US"/>
        </a:p>
      </dgm:t>
    </dgm:pt>
    <dgm:pt modelId="{A3496E03-19F3-45E6-A076-B5289D9C2009}">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仓库接收与入库的登记动作，关心的是存货种类和数量的准确性</a:t>
          </a:r>
          <a:endParaRPr lang="zh-CN" altLang="en-US" dirty="0">
            <a:latin typeface="微软雅黑" panose="020B0503020204020204" pitchFamily="34" charset="-122"/>
            <a:ea typeface="微软雅黑" panose="020B0503020204020204" pitchFamily="34" charset="-122"/>
          </a:endParaRPr>
        </a:p>
      </dgm:t>
    </dgm:pt>
    <dgm:pt modelId="{1355A069-EA6D-4378-B9A4-7A97C3508F0E}" type="parTrans" cxnId="{6ABA060F-E7B2-4CDE-97DE-D0761BC3F149}">
      <dgm:prSet/>
      <dgm:spPr/>
      <dgm:t>
        <a:bodyPr/>
        <a:lstStyle/>
        <a:p>
          <a:endParaRPr lang="zh-CN" altLang="en-US"/>
        </a:p>
      </dgm:t>
    </dgm:pt>
    <dgm:pt modelId="{BBFFE57D-E657-455A-B5CC-B5D5BFF783CB}" type="sibTrans" cxnId="{6ABA060F-E7B2-4CDE-97DE-D0761BC3F149}">
      <dgm:prSet/>
      <dgm:spPr/>
      <dgm:t>
        <a:bodyPr/>
        <a:lstStyle/>
        <a:p>
          <a:endParaRPr lang="zh-CN" altLang="en-US"/>
        </a:p>
      </dgm:t>
    </dgm:pt>
    <dgm:pt modelId="{D673EA2F-003B-45AA-86EC-E46782CEA67C}">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启用托盘管理的情况下，利用无线终端的扫描，将托盘与存货关联，上架是将已经入库的商品，摆放到仓储确定的位置</a:t>
          </a:r>
          <a:endParaRPr lang="zh-CN" altLang="en-US" dirty="0">
            <a:latin typeface="微软雅黑" panose="020B0503020204020204" pitchFamily="34" charset="-122"/>
            <a:ea typeface="微软雅黑" panose="020B0503020204020204" pitchFamily="34" charset="-122"/>
          </a:endParaRPr>
        </a:p>
      </dgm:t>
    </dgm:pt>
    <dgm:pt modelId="{F17032DB-6EDE-4627-8E4D-005524CD5054}" type="parTrans" cxnId="{D0C674CF-B1E1-4449-9970-C725305C032D}">
      <dgm:prSet/>
      <dgm:spPr/>
      <dgm:t>
        <a:bodyPr/>
        <a:lstStyle/>
        <a:p>
          <a:endParaRPr lang="zh-CN" altLang="en-US"/>
        </a:p>
      </dgm:t>
    </dgm:pt>
    <dgm:pt modelId="{F59FA3A2-4409-47BA-A341-17F81683A51E}" type="sibTrans" cxnId="{D0C674CF-B1E1-4449-9970-C725305C032D}">
      <dgm:prSet/>
      <dgm:spPr/>
      <dgm:t>
        <a:bodyPr/>
        <a:lstStyle/>
        <a:p>
          <a:endParaRPr lang="zh-CN" altLang="en-US"/>
        </a:p>
      </dgm:t>
    </dgm:pt>
    <dgm:pt modelId="{1549EFB1-74FF-4212-A6B9-18111AE3FFE6}">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库内盘点 货位调整 装箱  补货 批次 序列号</a:t>
          </a:r>
          <a:endParaRPr lang="zh-CN" altLang="en-US" dirty="0">
            <a:latin typeface="微软雅黑" panose="020B0503020204020204" pitchFamily="34" charset="-122"/>
            <a:ea typeface="微软雅黑" panose="020B0503020204020204" pitchFamily="34" charset="-122"/>
          </a:endParaRPr>
        </a:p>
      </dgm:t>
    </dgm:pt>
    <dgm:pt modelId="{81FB2150-F1A0-47D3-9A1B-43009FDFEE40}" type="parTrans" cxnId="{F2FEA728-2922-48DB-A781-5BF1C38390EF}">
      <dgm:prSet/>
      <dgm:spPr/>
      <dgm:t>
        <a:bodyPr/>
        <a:lstStyle/>
        <a:p>
          <a:endParaRPr lang="zh-CN" altLang="en-US"/>
        </a:p>
      </dgm:t>
    </dgm:pt>
    <dgm:pt modelId="{08EAB847-EBED-40AE-9C7A-011BC62AD2CE}" type="sibTrans" cxnId="{F2FEA728-2922-48DB-A781-5BF1C38390EF}">
      <dgm:prSet/>
      <dgm:spPr/>
      <dgm:t>
        <a:bodyPr/>
        <a:lstStyle/>
        <a:p>
          <a:endParaRPr lang="zh-CN" altLang="en-US"/>
        </a:p>
      </dgm:t>
    </dgm:pt>
    <dgm:pt modelId="{EFF15152-6D46-41D3-8EBB-5E80F12668CC}">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将订单或者货架内的物料进行调整</a:t>
          </a:r>
          <a:endParaRPr lang="zh-CN" altLang="en-US" dirty="0">
            <a:latin typeface="微软雅黑" panose="020B0503020204020204" pitchFamily="34" charset="-122"/>
            <a:ea typeface="微软雅黑" panose="020B0503020204020204" pitchFamily="34" charset="-122"/>
          </a:endParaRPr>
        </a:p>
      </dgm:t>
    </dgm:pt>
    <dgm:pt modelId="{EEEBAAAC-6CF2-4841-B32E-09877775EDA0}" type="parTrans" cxnId="{B3F2374A-9477-459C-B843-5E36161F7DE6}">
      <dgm:prSet/>
      <dgm:spPr/>
      <dgm:t>
        <a:bodyPr/>
        <a:lstStyle/>
        <a:p>
          <a:endParaRPr lang="zh-CN" altLang="en-US"/>
        </a:p>
      </dgm:t>
    </dgm:pt>
    <dgm:pt modelId="{3AAEC166-C5C0-4805-BDED-432210C51444}" type="sibTrans" cxnId="{B3F2374A-9477-459C-B843-5E36161F7DE6}">
      <dgm:prSet/>
      <dgm:spPr/>
      <dgm:t>
        <a:bodyPr/>
        <a:lstStyle/>
        <a:p>
          <a:endParaRPr lang="zh-CN" altLang="en-US"/>
        </a:p>
      </dgm:t>
    </dgm:pt>
    <dgm:pt modelId="{524B88C9-B7D7-43AA-8281-CA573FCA41F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拣选出库是将出货单的商品按照指示挑选出，确认种类和数量相符合，并登记出库</a:t>
          </a:r>
          <a:endParaRPr lang="zh-CN" altLang="en-US" dirty="0">
            <a:latin typeface="微软雅黑" panose="020B0503020204020204" pitchFamily="34" charset="-122"/>
            <a:ea typeface="微软雅黑" panose="020B0503020204020204" pitchFamily="34" charset="-122"/>
          </a:endParaRPr>
        </a:p>
      </dgm:t>
    </dgm:pt>
    <dgm:pt modelId="{C778BB75-FBFD-4ECD-8562-2A10D4E6B345}" type="parTrans" cxnId="{572C9404-E653-4F66-A972-48BEA8491D14}">
      <dgm:prSet/>
      <dgm:spPr/>
      <dgm:t>
        <a:bodyPr/>
        <a:lstStyle/>
        <a:p>
          <a:endParaRPr lang="zh-CN" altLang="en-US"/>
        </a:p>
      </dgm:t>
    </dgm:pt>
    <dgm:pt modelId="{F174CD3F-4921-47EA-B6D5-A2942C6EE2A0}" type="sibTrans" cxnId="{572C9404-E653-4F66-A972-48BEA8491D14}">
      <dgm:prSet/>
      <dgm:spPr/>
      <dgm:t>
        <a:bodyPr/>
        <a:lstStyle/>
        <a:p>
          <a:endParaRPr lang="zh-CN" altLang="en-US"/>
        </a:p>
      </dgm:t>
    </dgm:pt>
    <dgm:pt modelId="{90206768-4C0B-41AA-992E-B84F57AE267C}" type="pres">
      <dgm:prSet presAssocID="{086A5534-6AB0-4B33-A088-1EC74E013681}" presName="linearFlow" presStyleCnt="0">
        <dgm:presLayoutVars>
          <dgm:dir/>
          <dgm:animLvl val="lvl"/>
          <dgm:resizeHandles val="exact"/>
        </dgm:presLayoutVars>
      </dgm:prSet>
      <dgm:spPr/>
      <dgm:t>
        <a:bodyPr/>
        <a:lstStyle/>
        <a:p>
          <a:endParaRPr lang="zh-CN" altLang="en-US"/>
        </a:p>
      </dgm:t>
    </dgm:pt>
    <dgm:pt modelId="{3C7935F6-39BF-423A-917B-11E3BB355C09}" type="pres">
      <dgm:prSet presAssocID="{917E21E6-1523-4858-BE04-354EB0BCC983}" presName="composite" presStyleCnt="0"/>
      <dgm:spPr/>
    </dgm:pt>
    <dgm:pt modelId="{2FDAEBC7-746A-4243-B291-B948502F3E81}" type="pres">
      <dgm:prSet presAssocID="{917E21E6-1523-4858-BE04-354EB0BCC983}" presName="parentText" presStyleLbl="alignNode1" presStyleIdx="0" presStyleCnt="5">
        <dgm:presLayoutVars>
          <dgm:chMax val="1"/>
          <dgm:bulletEnabled val="1"/>
        </dgm:presLayoutVars>
      </dgm:prSet>
      <dgm:spPr/>
      <dgm:t>
        <a:bodyPr/>
        <a:lstStyle/>
        <a:p>
          <a:endParaRPr lang="zh-CN" altLang="en-US"/>
        </a:p>
      </dgm:t>
    </dgm:pt>
    <dgm:pt modelId="{DF8F2E71-BA84-49A6-8437-28CA2AE025C8}" type="pres">
      <dgm:prSet presAssocID="{917E21E6-1523-4858-BE04-354EB0BCC983}" presName="descendantText" presStyleLbl="alignAcc1" presStyleIdx="0" presStyleCnt="5">
        <dgm:presLayoutVars>
          <dgm:bulletEnabled val="1"/>
        </dgm:presLayoutVars>
      </dgm:prSet>
      <dgm:spPr/>
      <dgm:t>
        <a:bodyPr/>
        <a:lstStyle/>
        <a:p>
          <a:endParaRPr lang="zh-CN" altLang="en-US"/>
        </a:p>
      </dgm:t>
    </dgm:pt>
    <dgm:pt modelId="{73216EF6-3990-4A2E-9C75-D2C27386C280}" type="pres">
      <dgm:prSet presAssocID="{EB22471C-A651-444D-9358-68A15FBBE5F6}" presName="sp" presStyleCnt="0"/>
      <dgm:spPr/>
    </dgm:pt>
    <dgm:pt modelId="{ED4FB418-FCA6-4742-89C2-017B2E0DEF19}" type="pres">
      <dgm:prSet presAssocID="{BE8DF1E3-2B37-44C5-B583-76540E645558}" presName="composite" presStyleCnt="0"/>
      <dgm:spPr/>
    </dgm:pt>
    <dgm:pt modelId="{1223484B-ADED-4118-9D81-B059DC5E37F8}" type="pres">
      <dgm:prSet presAssocID="{BE8DF1E3-2B37-44C5-B583-76540E645558}" presName="parentText" presStyleLbl="alignNode1" presStyleIdx="1" presStyleCnt="5">
        <dgm:presLayoutVars>
          <dgm:chMax val="1"/>
          <dgm:bulletEnabled val="1"/>
        </dgm:presLayoutVars>
      </dgm:prSet>
      <dgm:spPr/>
      <dgm:t>
        <a:bodyPr/>
        <a:lstStyle/>
        <a:p>
          <a:endParaRPr lang="zh-CN" altLang="en-US"/>
        </a:p>
      </dgm:t>
    </dgm:pt>
    <dgm:pt modelId="{89C75186-64C6-49E0-ACDD-BFDF6361B06C}" type="pres">
      <dgm:prSet presAssocID="{BE8DF1E3-2B37-44C5-B583-76540E645558}" presName="descendantText" presStyleLbl="alignAcc1" presStyleIdx="1" presStyleCnt="5">
        <dgm:presLayoutVars>
          <dgm:bulletEnabled val="1"/>
        </dgm:presLayoutVars>
      </dgm:prSet>
      <dgm:spPr/>
      <dgm:t>
        <a:bodyPr/>
        <a:lstStyle/>
        <a:p>
          <a:endParaRPr lang="zh-CN" altLang="en-US"/>
        </a:p>
      </dgm:t>
    </dgm:pt>
    <dgm:pt modelId="{0641AEA5-8CAE-4BE7-ADEC-1368A2B1B5BD}" type="pres">
      <dgm:prSet presAssocID="{72AE2E3D-3625-492F-8DD5-8405700EB885}" presName="sp" presStyleCnt="0"/>
      <dgm:spPr/>
    </dgm:pt>
    <dgm:pt modelId="{F16990D0-92A3-4986-889B-FBA117BCF89C}" type="pres">
      <dgm:prSet presAssocID="{90186990-0E80-47C0-9EF2-B15EF11C2F71}" presName="composite" presStyleCnt="0"/>
      <dgm:spPr/>
    </dgm:pt>
    <dgm:pt modelId="{2C5E8195-2241-45AC-9D20-29C6E42ABDFD}" type="pres">
      <dgm:prSet presAssocID="{90186990-0E80-47C0-9EF2-B15EF11C2F71}" presName="parentText" presStyleLbl="alignNode1" presStyleIdx="2" presStyleCnt="5">
        <dgm:presLayoutVars>
          <dgm:chMax val="1"/>
          <dgm:bulletEnabled val="1"/>
        </dgm:presLayoutVars>
      </dgm:prSet>
      <dgm:spPr/>
      <dgm:t>
        <a:bodyPr/>
        <a:lstStyle/>
        <a:p>
          <a:endParaRPr lang="zh-CN" altLang="en-US"/>
        </a:p>
      </dgm:t>
    </dgm:pt>
    <dgm:pt modelId="{D118EA51-2A28-44BF-BC16-D54FBE087B93}" type="pres">
      <dgm:prSet presAssocID="{90186990-0E80-47C0-9EF2-B15EF11C2F71}" presName="descendantText" presStyleLbl="alignAcc1" presStyleIdx="2" presStyleCnt="5">
        <dgm:presLayoutVars>
          <dgm:bulletEnabled val="1"/>
        </dgm:presLayoutVars>
      </dgm:prSet>
      <dgm:spPr/>
      <dgm:t>
        <a:bodyPr/>
        <a:lstStyle/>
        <a:p>
          <a:endParaRPr lang="zh-CN" altLang="en-US"/>
        </a:p>
      </dgm:t>
    </dgm:pt>
    <dgm:pt modelId="{671D44F1-7BFB-4A7E-9398-45AD79EEE759}" type="pres">
      <dgm:prSet presAssocID="{055E802D-55D0-4975-AB9F-5A623648A3EE}" presName="sp" presStyleCnt="0"/>
      <dgm:spPr/>
    </dgm:pt>
    <dgm:pt modelId="{A01163CB-F0B9-4F43-B27E-00F9BF551068}" type="pres">
      <dgm:prSet presAssocID="{DF431754-A0B7-4EC9-B3BE-DBC958B03359}" presName="composite" presStyleCnt="0"/>
      <dgm:spPr/>
    </dgm:pt>
    <dgm:pt modelId="{BC0C5192-84D3-459D-BF4B-DAE33848830B}" type="pres">
      <dgm:prSet presAssocID="{DF431754-A0B7-4EC9-B3BE-DBC958B03359}" presName="parentText" presStyleLbl="alignNode1" presStyleIdx="3" presStyleCnt="5">
        <dgm:presLayoutVars>
          <dgm:chMax val="1"/>
          <dgm:bulletEnabled val="1"/>
        </dgm:presLayoutVars>
      </dgm:prSet>
      <dgm:spPr/>
      <dgm:t>
        <a:bodyPr/>
        <a:lstStyle/>
        <a:p>
          <a:endParaRPr lang="zh-CN" altLang="en-US"/>
        </a:p>
      </dgm:t>
    </dgm:pt>
    <dgm:pt modelId="{2CFD7F31-FDFE-4EBA-8BF6-9CC4A0783147}" type="pres">
      <dgm:prSet presAssocID="{DF431754-A0B7-4EC9-B3BE-DBC958B03359}" presName="descendantText" presStyleLbl="alignAcc1" presStyleIdx="3" presStyleCnt="5">
        <dgm:presLayoutVars>
          <dgm:bulletEnabled val="1"/>
        </dgm:presLayoutVars>
      </dgm:prSet>
      <dgm:spPr/>
      <dgm:t>
        <a:bodyPr/>
        <a:lstStyle/>
        <a:p>
          <a:endParaRPr lang="zh-CN" altLang="en-US"/>
        </a:p>
      </dgm:t>
    </dgm:pt>
    <dgm:pt modelId="{2F64FD9E-C2A7-4180-80D2-12428295DC0A}" type="pres">
      <dgm:prSet presAssocID="{F1E214D0-0F5B-4B93-9255-E3DE170ACF0A}" presName="sp" presStyleCnt="0"/>
      <dgm:spPr/>
    </dgm:pt>
    <dgm:pt modelId="{601DEC81-7732-4EE5-AB4E-BF5F215536E8}" type="pres">
      <dgm:prSet presAssocID="{0ED5BB8E-54CD-4747-A5D0-4F3760C39E38}" presName="composite" presStyleCnt="0"/>
      <dgm:spPr/>
    </dgm:pt>
    <dgm:pt modelId="{0F565985-5C93-4B9E-AEE0-92FF8F002A23}" type="pres">
      <dgm:prSet presAssocID="{0ED5BB8E-54CD-4747-A5D0-4F3760C39E38}" presName="parentText" presStyleLbl="alignNode1" presStyleIdx="4" presStyleCnt="5">
        <dgm:presLayoutVars>
          <dgm:chMax val="1"/>
          <dgm:bulletEnabled val="1"/>
        </dgm:presLayoutVars>
      </dgm:prSet>
      <dgm:spPr/>
      <dgm:t>
        <a:bodyPr/>
        <a:lstStyle/>
        <a:p>
          <a:endParaRPr lang="zh-CN" altLang="en-US"/>
        </a:p>
      </dgm:t>
    </dgm:pt>
    <dgm:pt modelId="{2AEEAF5C-9094-4C24-962D-69726B30D308}" type="pres">
      <dgm:prSet presAssocID="{0ED5BB8E-54CD-4747-A5D0-4F3760C39E38}" presName="descendantText" presStyleLbl="alignAcc1" presStyleIdx="4" presStyleCnt="5">
        <dgm:presLayoutVars>
          <dgm:bulletEnabled val="1"/>
        </dgm:presLayoutVars>
      </dgm:prSet>
      <dgm:spPr/>
      <dgm:t>
        <a:bodyPr/>
        <a:lstStyle/>
        <a:p>
          <a:endParaRPr lang="zh-CN" altLang="en-US"/>
        </a:p>
      </dgm:t>
    </dgm:pt>
  </dgm:ptLst>
  <dgm:cxnLst>
    <dgm:cxn modelId="{35F8DEB3-70A4-478F-B194-AE25FFEF8B05}" type="presOf" srcId="{DF431754-A0B7-4EC9-B3BE-DBC958B03359}" destId="{BC0C5192-84D3-459D-BF4B-DAE33848830B}" srcOrd="0" destOrd="0" presId="urn:microsoft.com/office/officeart/2005/8/layout/chevron2"/>
    <dgm:cxn modelId="{E5A8A853-3999-4BF3-A233-6ADFC6DD8CF9}" type="presOf" srcId="{1549EFB1-74FF-4212-A6B9-18111AE3FFE6}" destId="{2AEEAF5C-9094-4C24-962D-69726B30D308}" srcOrd="0" destOrd="0" presId="urn:microsoft.com/office/officeart/2005/8/layout/chevron2"/>
    <dgm:cxn modelId="{BD1E34E2-30D8-4D66-9D2B-210AA6851B38}" type="presOf" srcId="{A3496E03-19F3-45E6-A076-B5289D9C2009}" destId="{DF8F2E71-BA84-49A6-8437-28CA2AE025C8}" srcOrd="0" destOrd="0" presId="urn:microsoft.com/office/officeart/2005/8/layout/chevron2"/>
    <dgm:cxn modelId="{0715D936-80ED-4FA9-8093-D7E465AC752E}" type="presOf" srcId="{524B88C9-B7D7-43AA-8281-CA573FCA41F4}" destId="{2CFD7F31-FDFE-4EBA-8BF6-9CC4A0783147}" srcOrd="0" destOrd="0" presId="urn:microsoft.com/office/officeart/2005/8/layout/chevron2"/>
    <dgm:cxn modelId="{88C41C85-8EBF-49AE-8771-30E88BD56982}" type="presOf" srcId="{086A5534-6AB0-4B33-A088-1EC74E013681}" destId="{90206768-4C0B-41AA-992E-B84F57AE267C}" srcOrd="0" destOrd="0" presId="urn:microsoft.com/office/officeart/2005/8/layout/chevron2"/>
    <dgm:cxn modelId="{F9FC9A9F-C849-49E2-8727-D0F5195763CE}" srcId="{086A5534-6AB0-4B33-A088-1EC74E013681}" destId="{0ED5BB8E-54CD-4747-A5D0-4F3760C39E38}" srcOrd="4" destOrd="0" parTransId="{2C78DA79-4BE6-4C58-A619-BCC407AD64C2}" sibTransId="{970FB2A7-2827-484D-A569-F3CDAD0ED4A8}"/>
    <dgm:cxn modelId="{B3F2374A-9477-459C-B843-5E36161F7DE6}" srcId="{90186990-0E80-47C0-9EF2-B15EF11C2F71}" destId="{EFF15152-6D46-41D3-8EBB-5E80F12668CC}" srcOrd="0" destOrd="0" parTransId="{EEEBAAAC-6CF2-4841-B32E-09877775EDA0}" sibTransId="{3AAEC166-C5C0-4805-BDED-432210C51444}"/>
    <dgm:cxn modelId="{699FD825-A37D-4835-AF25-05B06353C606}" srcId="{086A5534-6AB0-4B33-A088-1EC74E013681}" destId="{90186990-0E80-47C0-9EF2-B15EF11C2F71}" srcOrd="2" destOrd="0" parTransId="{3DF218D6-70F5-4AC8-8F61-36FC7907DA9E}" sibTransId="{055E802D-55D0-4975-AB9F-5A623648A3EE}"/>
    <dgm:cxn modelId="{2266C9B0-C802-407B-A1B5-C93822433D82}" srcId="{086A5534-6AB0-4B33-A088-1EC74E013681}" destId="{DF431754-A0B7-4EC9-B3BE-DBC958B03359}" srcOrd="3" destOrd="0" parTransId="{C7B4B1DF-1C3D-423D-9CCA-3631FDDA62CF}" sibTransId="{F1E214D0-0F5B-4B93-9255-E3DE170ACF0A}"/>
    <dgm:cxn modelId="{D0C674CF-B1E1-4449-9970-C725305C032D}" srcId="{BE8DF1E3-2B37-44C5-B583-76540E645558}" destId="{D673EA2F-003B-45AA-86EC-E46782CEA67C}" srcOrd="0" destOrd="0" parTransId="{F17032DB-6EDE-4627-8E4D-005524CD5054}" sibTransId="{F59FA3A2-4409-47BA-A341-17F81683A51E}"/>
    <dgm:cxn modelId="{F7948E8E-C070-4B14-80CD-2CF97AA6F0FE}" srcId="{086A5534-6AB0-4B33-A088-1EC74E013681}" destId="{917E21E6-1523-4858-BE04-354EB0BCC983}" srcOrd="0" destOrd="0" parTransId="{971E1744-A392-4507-BC51-95B59E0BC096}" sibTransId="{EB22471C-A651-444D-9358-68A15FBBE5F6}"/>
    <dgm:cxn modelId="{572C9404-E653-4F66-A972-48BEA8491D14}" srcId="{DF431754-A0B7-4EC9-B3BE-DBC958B03359}" destId="{524B88C9-B7D7-43AA-8281-CA573FCA41F4}" srcOrd="0" destOrd="0" parTransId="{C778BB75-FBFD-4ECD-8562-2A10D4E6B345}" sibTransId="{F174CD3F-4921-47EA-B6D5-A2942C6EE2A0}"/>
    <dgm:cxn modelId="{351DA78B-7F3C-4EE5-814B-1B1657DA7B5F}" type="presOf" srcId="{EFF15152-6D46-41D3-8EBB-5E80F12668CC}" destId="{D118EA51-2A28-44BF-BC16-D54FBE087B93}" srcOrd="0" destOrd="0" presId="urn:microsoft.com/office/officeart/2005/8/layout/chevron2"/>
    <dgm:cxn modelId="{8B105A37-10C8-4D00-8EE0-0A82108C40C8}" type="presOf" srcId="{90186990-0E80-47C0-9EF2-B15EF11C2F71}" destId="{2C5E8195-2241-45AC-9D20-29C6E42ABDFD}" srcOrd="0" destOrd="0" presId="urn:microsoft.com/office/officeart/2005/8/layout/chevron2"/>
    <dgm:cxn modelId="{F2FEA728-2922-48DB-A781-5BF1C38390EF}" srcId="{0ED5BB8E-54CD-4747-A5D0-4F3760C39E38}" destId="{1549EFB1-74FF-4212-A6B9-18111AE3FFE6}" srcOrd="0" destOrd="0" parTransId="{81FB2150-F1A0-47D3-9A1B-43009FDFEE40}" sibTransId="{08EAB847-EBED-40AE-9C7A-011BC62AD2CE}"/>
    <dgm:cxn modelId="{8F4FB7E4-2DD0-4AE1-BEC0-D927D5A5F1CF}" srcId="{086A5534-6AB0-4B33-A088-1EC74E013681}" destId="{BE8DF1E3-2B37-44C5-B583-76540E645558}" srcOrd="1" destOrd="0" parTransId="{39CE8D1B-5F94-4148-9333-287F3059AC88}" sibTransId="{72AE2E3D-3625-492F-8DD5-8405700EB885}"/>
    <dgm:cxn modelId="{7B8AAFDF-6D58-4331-A027-566FF0D7A8CC}" type="presOf" srcId="{0ED5BB8E-54CD-4747-A5D0-4F3760C39E38}" destId="{0F565985-5C93-4B9E-AEE0-92FF8F002A23}" srcOrd="0" destOrd="0" presId="urn:microsoft.com/office/officeart/2005/8/layout/chevron2"/>
    <dgm:cxn modelId="{4E2036D2-058B-4BC4-BD14-45835DA51495}" type="presOf" srcId="{D673EA2F-003B-45AA-86EC-E46782CEA67C}" destId="{89C75186-64C6-49E0-ACDD-BFDF6361B06C}" srcOrd="0" destOrd="0" presId="urn:microsoft.com/office/officeart/2005/8/layout/chevron2"/>
    <dgm:cxn modelId="{B822D506-BD4A-4D5B-A5FF-50FDD5B33B20}" type="presOf" srcId="{917E21E6-1523-4858-BE04-354EB0BCC983}" destId="{2FDAEBC7-746A-4243-B291-B948502F3E81}" srcOrd="0" destOrd="0" presId="urn:microsoft.com/office/officeart/2005/8/layout/chevron2"/>
    <dgm:cxn modelId="{6ABA060F-E7B2-4CDE-97DE-D0761BC3F149}" srcId="{917E21E6-1523-4858-BE04-354EB0BCC983}" destId="{A3496E03-19F3-45E6-A076-B5289D9C2009}" srcOrd="0" destOrd="0" parTransId="{1355A069-EA6D-4378-B9A4-7A97C3508F0E}" sibTransId="{BBFFE57D-E657-455A-B5CC-B5D5BFF783CB}"/>
    <dgm:cxn modelId="{801B5F79-A7A6-4BD6-AFE3-F236FC84A929}" type="presOf" srcId="{BE8DF1E3-2B37-44C5-B583-76540E645558}" destId="{1223484B-ADED-4118-9D81-B059DC5E37F8}" srcOrd="0" destOrd="0" presId="urn:microsoft.com/office/officeart/2005/8/layout/chevron2"/>
    <dgm:cxn modelId="{310D3510-3E66-4290-BB64-E4ACA782CBDA}" type="presParOf" srcId="{90206768-4C0B-41AA-992E-B84F57AE267C}" destId="{3C7935F6-39BF-423A-917B-11E3BB355C09}" srcOrd="0" destOrd="0" presId="urn:microsoft.com/office/officeart/2005/8/layout/chevron2"/>
    <dgm:cxn modelId="{FF7F7D7F-6CEF-4049-A894-E7CA8A98D63F}" type="presParOf" srcId="{3C7935F6-39BF-423A-917B-11E3BB355C09}" destId="{2FDAEBC7-746A-4243-B291-B948502F3E81}" srcOrd="0" destOrd="0" presId="urn:microsoft.com/office/officeart/2005/8/layout/chevron2"/>
    <dgm:cxn modelId="{72888D4F-B55E-44A2-89C6-809A51DC52DF}" type="presParOf" srcId="{3C7935F6-39BF-423A-917B-11E3BB355C09}" destId="{DF8F2E71-BA84-49A6-8437-28CA2AE025C8}" srcOrd="1" destOrd="0" presId="urn:microsoft.com/office/officeart/2005/8/layout/chevron2"/>
    <dgm:cxn modelId="{36BAE523-A0FA-4266-83AC-613F855858F6}" type="presParOf" srcId="{90206768-4C0B-41AA-992E-B84F57AE267C}" destId="{73216EF6-3990-4A2E-9C75-D2C27386C280}" srcOrd="1" destOrd="0" presId="urn:microsoft.com/office/officeart/2005/8/layout/chevron2"/>
    <dgm:cxn modelId="{87525516-32A4-4298-B133-ACF4BDF113E3}" type="presParOf" srcId="{90206768-4C0B-41AA-992E-B84F57AE267C}" destId="{ED4FB418-FCA6-4742-89C2-017B2E0DEF19}" srcOrd="2" destOrd="0" presId="urn:microsoft.com/office/officeart/2005/8/layout/chevron2"/>
    <dgm:cxn modelId="{C5631955-AC70-495C-B001-D7D9E8A68C9D}" type="presParOf" srcId="{ED4FB418-FCA6-4742-89C2-017B2E0DEF19}" destId="{1223484B-ADED-4118-9D81-B059DC5E37F8}" srcOrd="0" destOrd="0" presId="urn:microsoft.com/office/officeart/2005/8/layout/chevron2"/>
    <dgm:cxn modelId="{0322D2D6-0C80-47BF-AD11-B6E3D07AC54B}" type="presParOf" srcId="{ED4FB418-FCA6-4742-89C2-017B2E0DEF19}" destId="{89C75186-64C6-49E0-ACDD-BFDF6361B06C}" srcOrd="1" destOrd="0" presId="urn:microsoft.com/office/officeart/2005/8/layout/chevron2"/>
    <dgm:cxn modelId="{BC932586-C171-4F44-9E3E-CF20ABA69E48}" type="presParOf" srcId="{90206768-4C0B-41AA-992E-B84F57AE267C}" destId="{0641AEA5-8CAE-4BE7-ADEC-1368A2B1B5BD}" srcOrd="3" destOrd="0" presId="urn:microsoft.com/office/officeart/2005/8/layout/chevron2"/>
    <dgm:cxn modelId="{46CDAC3D-FFE8-4E29-BF4F-46EFEC8D0639}" type="presParOf" srcId="{90206768-4C0B-41AA-992E-B84F57AE267C}" destId="{F16990D0-92A3-4986-889B-FBA117BCF89C}" srcOrd="4" destOrd="0" presId="urn:microsoft.com/office/officeart/2005/8/layout/chevron2"/>
    <dgm:cxn modelId="{1CDCC784-804C-472A-B39F-086FCA3540AA}" type="presParOf" srcId="{F16990D0-92A3-4986-889B-FBA117BCF89C}" destId="{2C5E8195-2241-45AC-9D20-29C6E42ABDFD}" srcOrd="0" destOrd="0" presId="urn:microsoft.com/office/officeart/2005/8/layout/chevron2"/>
    <dgm:cxn modelId="{3B110895-08E1-470F-91D6-21C72366046D}" type="presParOf" srcId="{F16990D0-92A3-4986-889B-FBA117BCF89C}" destId="{D118EA51-2A28-44BF-BC16-D54FBE087B93}" srcOrd="1" destOrd="0" presId="urn:microsoft.com/office/officeart/2005/8/layout/chevron2"/>
    <dgm:cxn modelId="{325AE2D6-862E-42AC-B2A8-76485F2829A7}" type="presParOf" srcId="{90206768-4C0B-41AA-992E-B84F57AE267C}" destId="{671D44F1-7BFB-4A7E-9398-45AD79EEE759}" srcOrd="5" destOrd="0" presId="urn:microsoft.com/office/officeart/2005/8/layout/chevron2"/>
    <dgm:cxn modelId="{F15AC2A0-2B26-4CF8-A02E-15103C666AC0}" type="presParOf" srcId="{90206768-4C0B-41AA-992E-B84F57AE267C}" destId="{A01163CB-F0B9-4F43-B27E-00F9BF551068}" srcOrd="6" destOrd="0" presId="urn:microsoft.com/office/officeart/2005/8/layout/chevron2"/>
    <dgm:cxn modelId="{DEDC7809-523A-47FE-A256-732FD1A7F5CA}" type="presParOf" srcId="{A01163CB-F0B9-4F43-B27E-00F9BF551068}" destId="{BC0C5192-84D3-459D-BF4B-DAE33848830B}" srcOrd="0" destOrd="0" presId="urn:microsoft.com/office/officeart/2005/8/layout/chevron2"/>
    <dgm:cxn modelId="{3918554A-6CCA-427F-83CE-82F734933B39}" type="presParOf" srcId="{A01163CB-F0B9-4F43-B27E-00F9BF551068}" destId="{2CFD7F31-FDFE-4EBA-8BF6-9CC4A0783147}" srcOrd="1" destOrd="0" presId="urn:microsoft.com/office/officeart/2005/8/layout/chevron2"/>
    <dgm:cxn modelId="{B4DDE7C3-9042-4E09-88FC-E4580BC19E91}" type="presParOf" srcId="{90206768-4C0B-41AA-992E-B84F57AE267C}" destId="{2F64FD9E-C2A7-4180-80D2-12428295DC0A}" srcOrd="7" destOrd="0" presId="urn:microsoft.com/office/officeart/2005/8/layout/chevron2"/>
    <dgm:cxn modelId="{189AF88A-0C73-4EB0-86B0-00519A04058C}" type="presParOf" srcId="{90206768-4C0B-41AA-992E-B84F57AE267C}" destId="{601DEC81-7732-4EE5-AB4E-BF5F215536E8}" srcOrd="8" destOrd="0" presId="urn:microsoft.com/office/officeart/2005/8/layout/chevron2"/>
    <dgm:cxn modelId="{6BA9E45F-857F-49CD-8064-551BA05ACDF4}" type="presParOf" srcId="{601DEC81-7732-4EE5-AB4E-BF5F215536E8}" destId="{0F565985-5C93-4B9E-AEE0-92FF8F002A23}" srcOrd="0" destOrd="0" presId="urn:microsoft.com/office/officeart/2005/8/layout/chevron2"/>
    <dgm:cxn modelId="{016DFE0C-3328-44DE-AC34-0F107934B7FF}" type="presParOf" srcId="{601DEC81-7732-4EE5-AB4E-BF5F215536E8}" destId="{2AEEAF5C-9094-4C24-962D-69726B30D308}"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9741286-2D07-4586-B54E-A3938AF0AAB3}">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条码主档场景</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DED577BD-57B8-462D-85DD-F8A921E5083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到货单</a:t>
          </a:r>
          <a:endParaRPr lang="zh-CN" altLang="en-US" dirty="0">
            <a:latin typeface="微软雅黑" panose="020B0503020204020204" pitchFamily="34" charset="-122"/>
            <a:ea typeface="微软雅黑" panose="020B0503020204020204" pitchFamily="34" charset="-122"/>
          </a:endParaRPr>
        </a:p>
      </dgm:t>
    </dgm:pt>
    <dgm:pt modelId="{3769C5FD-1515-42AE-BF22-4284F5A44699}" type="parTrans" cxnId="{3BCEA345-56FE-4FEA-AC48-17B2C27664E5}">
      <dgm:prSet/>
      <dgm:spPr/>
      <dgm:t>
        <a:bodyPr/>
        <a:lstStyle/>
        <a:p>
          <a:endParaRPr lang="zh-CN" altLang="en-US">
            <a:latin typeface="微软雅黑" panose="020B0503020204020204" pitchFamily="34" charset="-122"/>
            <a:ea typeface="微软雅黑" panose="020B0503020204020204" pitchFamily="34" charset="-122"/>
          </a:endParaRPr>
        </a:p>
      </dgm:t>
    </dgm:pt>
    <dgm:pt modelId="{28B58747-282B-4FA8-8332-459CFE864A10}" type="sibTrans" cxnId="{3BCEA345-56FE-4FEA-AC48-17B2C27664E5}">
      <dgm:prSet/>
      <dgm:spPr/>
      <dgm:t>
        <a:bodyPr/>
        <a:lstStyle/>
        <a:p>
          <a:endParaRPr lang="zh-CN" altLang="en-US">
            <a:latin typeface="微软雅黑" panose="020B0503020204020204" pitchFamily="34" charset="-122"/>
            <a:ea typeface="微软雅黑" panose="020B0503020204020204" pitchFamily="34" charset="-122"/>
          </a:endParaRPr>
        </a:p>
      </dgm:t>
    </dgm:pt>
    <dgm:pt modelId="{85673860-947D-4F7A-BDBD-DEB61634CD2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生产订单</a:t>
          </a:r>
          <a:endParaRPr lang="zh-CN" altLang="en-US" dirty="0">
            <a:latin typeface="微软雅黑" panose="020B0503020204020204" pitchFamily="34" charset="-122"/>
            <a:ea typeface="微软雅黑" panose="020B0503020204020204" pitchFamily="34" charset="-122"/>
          </a:endParaRPr>
        </a:p>
      </dgm:t>
    </dgm:pt>
    <dgm:pt modelId="{A47EAE27-4899-49C9-86AB-8B1EC574BA7A}" type="parTrans" cxnId="{E32378C5-AD6D-4442-B64E-228D14E4FC73}">
      <dgm:prSet/>
      <dgm:spPr/>
      <dgm:t>
        <a:bodyPr/>
        <a:lstStyle/>
        <a:p>
          <a:endParaRPr lang="zh-CN" altLang="en-US">
            <a:latin typeface="微软雅黑" panose="020B0503020204020204" pitchFamily="34" charset="-122"/>
            <a:ea typeface="微软雅黑" panose="020B0503020204020204" pitchFamily="34" charset="-122"/>
          </a:endParaRPr>
        </a:p>
      </dgm:t>
    </dgm:pt>
    <dgm:pt modelId="{B6C4FE6A-AFF9-403D-B702-F919D0728B4E}" type="sibTrans" cxnId="{E32378C5-AD6D-4442-B64E-228D14E4FC73}">
      <dgm:prSet/>
      <dgm:spPr/>
      <dgm:t>
        <a:bodyPr/>
        <a:lstStyle/>
        <a:p>
          <a:endParaRPr lang="zh-CN" altLang="en-US">
            <a:latin typeface="微软雅黑" panose="020B0503020204020204" pitchFamily="34" charset="-122"/>
            <a:ea typeface="微软雅黑" panose="020B0503020204020204" pitchFamily="34" charset="-122"/>
          </a:endParaRPr>
        </a:p>
      </dgm:t>
    </dgm:pt>
    <dgm:pt modelId="{62A5DE45-15D1-4168-867E-2C7D007452E1}">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C24717BA-6409-4376-87D7-CFEBE975EDFD}" type="parTrans" cxnId="{E4C816DC-7D47-49FD-868E-9FF11920F812}">
      <dgm:prSet/>
      <dgm:spPr/>
      <dgm:t>
        <a:bodyPr/>
        <a:lstStyle/>
        <a:p>
          <a:endParaRPr lang="zh-CN" altLang="en-US">
            <a:latin typeface="微软雅黑" panose="020B0503020204020204" pitchFamily="34" charset="-122"/>
            <a:ea typeface="微软雅黑" panose="020B0503020204020204" pitchFamily="34" charset="-122"/>
          </a:endParaRPr>
        </a:p>
      </dgm:t>
    </dgm:pt>
    <dgm:pt modelId="{FD71482A-37C8-490D-B389-7633F711BBAE}" type="sibTrans" cxnId="{E4C816DC-7D47-49FD-868E-9FF11920F812}">
      <dgm:prSet/>
      <dgm:spPr/>
      <dgm:t>
        <a:bodyPr/>
        <a:lstStyle/>
        <a:p>
          <a:endParaRPr lang="zh-CN" altLang="en-US">
            <a:latin typeface="微软雅黑" panose="020B0503020204020204" pitchFamily="34" charset="-122"/>
            <a:ea typeface="微软雅黑" panose="020B0503020204020204" pitchFamily="34" charset="-122"/>
          </a:endParaRPr>
        </a:p>
      </dgm:t>
    </dgm:pt>
    <dgm:pt modelId="{6CE2E0F2-AAFF-4D25-8C29-226238297515}">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手工录入</a:t>
          </a:r>
          <a:endParaRPr lang="zh-CN" altLang="en-US" dirty="0">
            <a:latin typeface="微软雅黑" panose="020B0503020204020204" pitchFamily="34" charset="-122"/>
            <a:ea typeface="微软雅黑" panose="020B0503020204020204" pitchFamily="34" charset="-122"/>
          </a:endParaRPr>
        </a:p>
      </dgm:t>
    </dgm:pt>
    <dgm:pt modelId="{2D1603C9-6F3E-4750-B85F-D4AFB9996E84}" type="parTrans" cxnId="{1BC0CE14-26F2-4E26-8A9E-76C53AD97F68}">
      <dgm:prSet/>
      <dgm:spPr/>
      <dgm:t>
        <a:bodyPr/>
        <a:lstStyle/>
        <a:p>
          <a:endParaRPr lang="zh-CN" altLang="en-US">
            <a:latin typeface="微软雅黑" panose="020B0503020204020204" pitchFamily="34" charset="-122"/>
            <a:ea typeface="微软雅黑" panose="020B0503020204020204" pitchFamily="34" charset="-122"/>
          </a:endParaRPr>
        </a:p>
      </dgm:t>
    </dgm:pt>
    <dgm:pt modelId="{CB6EAFDE-FFFF-4752-A6E4-4888536C6AEB}" type="sibTrans" cxnId="{1BC0CE14-26F2-4E26-8A9E-76C53AD97F68}">
      <dgm:prSet/>
      <dgm:spPr/>
      <dgm:t>
        <a:bodyPr/>
        <a:lstStyle/>
        <a:p>
          <a:endParaRPr lang="zh-CN" altLang="en-US">
            <a:latin typeface="微软雅黑" panose="020B0503020204020204" pitchFamily="34" charset="-122"/>
            <a:ea typeface="微软雅黑" panose="020B0503020204020204" pitchFamily="34" charset="-122"/>
          </a:endParaRPr>
        </a:p>
      </dgm:t>
    </dgm:pt>
    <dgm:pt modelId="{A2D3C0E0-FAE1-424F-9F48-664822D5BD15}">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手工输入</a:t>
          </a:r>
          <a:endParaRPr lang="zh-CN" altLang="en-US" dirty="0">
            <a:latin typeface="微软雅黑" panose="020B0503020204020204" pitchFamily="34" charset="-122"/>
            <a:ea typeface="微软雅黑" panose="020B0503020204020204" pitchFamily="34" charset="-122"/>
          </a:endParaRPr>
        </a:p>
      </dgm:t>
    </dgm:pt>
    <dgm:pt modelId="{A74F2C88-3656-45B8-B3FF-FAB44785058B}" type="parTrans" cxnId="{7ADFF294-E252-4ED5-BA3E-17FB5AA12044}">
      <dgm:prSet/>
      <dgm:spPr/>
      <dgm:t>
        <a:bodyPr/>
        <a:lstStyle/>
        <a:p>
          <a:endParaRPr lang="zh-CN" altLang="en-US">
            <a:latin typeface="微软雅黑" panose="020B0503020204020204" pitchFamily="34" charset="-122"/>
            <a:ea typeface="微软雅黑" panose="020B0503020204020204" pitchFamily="34" charset="-122"/>
          </a:endParaRPr>
        </a:p>
      </dgm:t>
    </dgm:pt>
    <dgm:pt modelId="{86ADB60F-2CC5-4AFE-8B4E-218B067F62B4}" type="sibTrans" cxnId="{7ADFF294-E252-4ED5-BA3E-17FB5AA12044}">
      <dgm:prSet/>
      <dgm:spPr/>
      <dgm:t>
        <a:bodyPr/>
        <a:lstStyle/>
        <a:p>
          <a:endParaRPr lang="zh-CN" altLang="en-US">
            <a:latin typeface="微软雅黑" panose="020B0503020204020204" pitchFamily="34" charset="-122"/>
            <a:ea typeface="微软雅黑" panose="020B0503020204020204" pitchFamily="34" charset="-122"/>
          </a:endParaRPr>
        </a:p>
      </dgm:t>
    </dgm:pt>
    <dgm:pt modelId="{02B0FC07-5B2F-47FD-A21C-EE889570D1A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生产生码</a:t>
          </a:r>
          <a:endParaRPr lang="zh-CN" altLang="en-US" dirty="0">
            <a:latin typeface="微软雅黑" panose="020B0503020204020204" pitchFamily="34" charset="-122"/>
            <a:ea typeface="微软雅黑" panose="020B0503020204020204" pitchFamily="34" charset="-122"/>
          </a:endParaRPr>
        </a:p>
      </dgm:t>
    </dgm:pt>
    <dgm:pt modelId="{3175D3FB-8817-49DE-83C3-2D5ECB888C78}" type="parTrans" cxnId="{42B2ADDD-6F22-437B-9D93-EEAA5C3CE1A7}">
      <dgm:prSet/>
      <dgm:spPr/>
      <dgm:t>
        <a:bodyPr/>
        <a:lstStyle/>
        <a:p>
          <a:endParaRPr lang="zh-CN" altLang="en-US">
            <a:latin typeface="微软雅黑" panose="020B0503020204020204" pitchFamily="34" charset="-122"/>
            <a:ea typeface="微软雅黑" panose="020B0503020204020204" pitchFamily="34" charset="-122"/>
          </a:endParaRPr>
        </a:p>
      </dgm:t>
    </dgm:pt>
    <dgm:pt modelId="{BFFFD452-234D-4CA4-A3CB-2BA866A3B609}" type="sibTrans" cxnId="{42B2ADDD-6F22-437B-9D93-EEAA5C3CE1A7}">
      <dgm:prSet/>
      <dgm:spPr/>
      <dgm:t>
        <a:bodyPr/>
        <a:lstStyle/>
        <a:p>
          <a:endParaRPr lang="zh-CN" altLang="en-US">
            <a:latin typeface="微软雅黑" panose="020B0503020204020204" pitchFamily="34" charset="-122"/>
            <a:ea typeface="微软雅黑" panose="020B0503020204020204" pitchFamily="34" charset="-122"/>
          </a:endParaRPr>
        </a:p>
      </dgm:t>
    </dgm:pt>
    <dgm:pt modelId="{40745D84-BDBD-4161-B881-32E2FD3E35F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采购生码</a:t>
          </a:r>
          <a:endParaRPr lang="zh-CN" altLang="en-US" dirty="0">
            <a:latin typeface="微软雅黑" panose="020B0503020204020204" pitchFamily="34" charset="-122"/>
            <a:ea typeface="微软雅黑" panose="020B0503020204020204" pitchFamily="34" charset="-122"/>
          </a:endParaRPr>
        </a:p>
      </dgm:t>
    </dgm:pt>
    <dgm:pt modelId="{5B4FC5C0-4112-4A8A-9FE6-93B1A98B9F81}" type="parTrans" cxnId="{EAA79E4C-6864-448C-8FD6-4BB44B0BD99C}">
      <dgm:prSet/>
      <dgm:spPr/>
      <dgm:t>
        <a:bodyPr/>
        <a:lstStyle/>
        <a:p>
          <a:endParaRPr lang="zh-CN" altLang="en-US">
            <a:latin typeface="微软雅黑" panose="020B0503020204020204" pitchFamily="34" charset="-122"/>
            <a:ea typeface="微软雅黑" panose="020B0503020204020204" pitchFamily="34" charset="-122"/>
          </a:endParaRPr>
        </a:p>
      </dgm:t>
    </dgm:pt>
    <dgm:pt modelId="{EFCD12E4-54C2-4F11-BE17-A0F22A72D4A4}" type="sibTrans" cxnId="{EAA79E4C-6864-448C-8FD6-4BB44B0BD99C}">
      <dgm:prSet/>
      <dgm:spPr/>
      <dgm:t>
        <a:bodyPr/>
        <a:lstStyle/>
        <a:p>
          <a:endParaRPr lang="zh-CN" altLang="en-US">
            <a:latin typeface="微软雅黑" panose="020B0503020204020204" pitchFamily="34" charset="-122"/>
            <a:ea typeface="微软雅黑" panose="020B0503020204020204" pitchFamily="34" charset="-122"/>
          </a:endParaRPr>
        </a:p>
      </dgm:t>
    </dgm:pt>
    <dgm:pt modelId="{E41B5DFA-62B8-42C0-B226-78CE8A205D97}">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采购订单生成</a:t>
          </a:r>
          <a:endParaRPr lang="zh-CN" altLang="en-US" dirty="0">
            <a:latin typeface="微软雅黑" panose="020B0503020204020204" pitchFamily="34" charset="-122"/>
            <a:ea typeface="微软雅黑" panose="020B0503020204020204" pitchFamily="34" charset="-122"/>
          </a:endParaRPr>
        </a:p>
      </dgm:t>
    </dgm:pt>
    <dgm:pt modelId="{5B0F9F21-13D6-4EC5-8B75-A4233B96994D}" type="parTrans" cxnId="{2315AD41-C4E4-4213-955B-64D8E315B7D0}">
      <dgm:prSet/>
      <dgm:spPr/>
      <dgm:t>
        <a:bodyPr/>
        <a:lstStyle/>
        <a:p>
          <a:endParaRPr lang="zh-CN" altLang="en-US">
            <a:latin typeface="微软雅黑" panose="020B0503020204020204" pitchFamily="34" charset="-122"/>
            <a:ea typeface="微软雅黑" panose="020B0503020204020204" pitchFamily="34" charset="-122"/>
          </a:endParaRPr>
        </a:p>
      </dgm:t>
    </dgm:pt>
    <dgm:pt modelId="{8BFFFB77-BCDD-4477-BC34-B69E1D854E5B}" type="sibTrans" cxnId="{2315AD41-C4E4-4213-955B-64D8E315B7D0}">
      <dgm:prSet/>
      <dgm:spPr/>
      <dgm:t>
        <a:bodyPr/>
        <a:lstStyle/>
        <a:p>
          <a:endParaRPr lang="zh-CN" altLang="en-US">
            <a:latin typeface="微软雅黑" panose="020B0503020204020204" pitchFamily="34" charset="-122"/>
            <a:ea typeface="微软雅黑" panose="020B0503020204020204" pitchFamily="34" charset="-122"/>
          </a:endParaRPr>
        </a:p>
      </dgm:t>
    </dgm:pt>
    <dgm:pt modelId="{D2D8F105-0F26-4F98-BB97-FDAEA22BFC6F}">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扫描条码来源</a:t>
          </a:r>
          <a:endParaRPr lang="zh-CN" altLang="en-US" dirty="0">
            <a:latin typeface="微软雅黑" panose="020B0503020204020204" pitchFamily="34" charset="-122"/>
            <a:ea typeface="微软雅黑" panose="020B0503020204020204" pitchFamily="34" charset="-122"/>
          </a:endParaRPr>
        </a:p>
      </dgm:t>
    </dgm:pt>
    <dgm:pt modelId="{A04E42D6-5131-4125-A913-314382AC807B}" type="parTrans" cxnId="{8042CC7A-4DBD-45C8-9014-1FF9878EBF3E}">
      <dgm:prSet/>
      <dgm:spPr/>
      <dgm:t>
        <a:bodyPr/>
        <a:lstStyle/>
        <a:p>
          <a:endParaRPr lang="zh-CN" altLang="en-US">
            <a:latin typeface="微软雅黑" panose="020B0503020204020204" pitchFamily="34" charset="-122"/>
            <a:ea typeface="微软雅黑" panose="020B0503020204020204" pitchFamily="34" charset="-122"/>
          </a:endParaRPr>
        </a:p>
      </dgm:t>
    </dgm:pt>
    <dgm:pt modelId="{041ADDEB-315C-4CD6-BCB6-0B7FDF34E97B}" type="sibTrans" cxnId="{8042CC7A-4DBD-45C8-9014-1FF9878EBF3E}">
      <dgm:prSet/>
      <dgm:spPr/>
      <dgm:t>
        <a:bodyPr/>
        <a:lstStyle/>
        <a:p>
          <a:endParaRPr lang="zh-CN" altLang="en-US">
            <a:latin typeface="微软雅黑" panose="020B0503020204020204" pitchFamily="34" charset="-122"/>
            <a:ea typeface="微软雅黑" panose="020B0503020204020204" pitchFamily="34" charset="-122"/>
          </a:endParaRPr>
        </a:p>
      </dgm:t>
    </dgm:pt>
    <dgm:pt modelId="{C352516B-72B7-4B37-878E-807C76962D0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条码主档</a:t>
          </a:r>
          <a:endParaRPr lang="zh-CN" altLang="en-US" dirty="0">
            <a:latin typeface="微软雅黑" panose="020B0503020204020204" pitchFamily="34" charset="-122"/>
            <a:ea typeface="微软雅黑" panose="020B0503020204020204" pitchFamily="34" charset="-122"/>
          </a:endParaRPr>
        </a:p>
      </dgm:t>
    </dgm:pt>
    <dgm:pt modelId="{223C59FD-0343-483E-BEA9-DFEC6C672E9E}" type="parTrans" cxnId="{8D5DCD7C-854C-437E-AED4-91816BD0542B}">
      <dgm:prSet/>
      <dgm:spPr/>
      <dgm:t>
        <a:bodyPr/>
        <a:lstStyle/>
        <a:p>
          <a:endParaRPr lang="zh-CN" altLang="en-US">
            <a:latin typeface="微软雅黑" panose="020B0503020204020204" pitchFamily="34" charset="-122"/>
            <a:ea typeface="微软雅黑" panose="020B0503020204020204" pitchFamily="34" charset="-122"/>
          </a:endParaRPr>
        </a:p>
      </dgm:t>
    </dgm:pt>
    <dgm:pt modelId="{AF16E8AF-2C21-4B21-9C72-DEBC09ABEF5F}" type="sibTrans" cxnId="{8D5DCD7C-854C-437E-AED4-91816BD0542B}">
      <dgm:prSet/>
      <dgm:spPr/>
      <dgm:t>
        <a:bodyPr/>
        <a:lstStyle/>
        <a:p>
          <a:endParaRPr lang="zh-CN" altLang="en-US">
            <a:latin typeface="微软雅黑" panose="020B0503020204020204" pitchFamily="34" charset="-122"/>
            <a:ea typeface="微软雅黑" panose="020B0503020204020204" pitchFamily="34" charset="-122"/>
          </a:endParaRPr>
        </a:p>
      </dgm:t>
    </dgm:pt>
    <dgm:pt modelId="{5F1F7740-269A-43B8-B115-2F6EB4C2C51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解析规则</a:t>
          </a:r>
          <a:endParaRPr lang="zh-CN" altLang="en-US" dirty="0">
            <a:latin typeface="微软雅黑" panose="020B0503020204020204" pitchFamily="34" charset="-122"/>
            <a:ea typeface="微软雅黑" panose="020B0503020204020204" pitchFamily="34" charset="-122"/>
          </a:endParaRPr>
        </a:p>
      </dgm:t>
    </dgm:pt>
    <dgm:pt modelId="{494D8078-EFD8-441A-A575-AB377C45734F}" type="parTrans" cxnId="{BA2E3B10-63E9-4AD1-A963-D5EDB7C36FC1}">
      <dgm:prSet/>
      <dgm:spPr/>
      <dgm:t>
        <a:bodyPr/>
        <a:lstStyle/>
        <a:p>
          <a:endParaRPr lang="zh-CN" altLang="en-US">
            <a:latin typeface="微软雅黑" panose="020B0503020204020204" pitchFamily="34" charset="-122"/>
            <a:ea typeface="微软雅黑" panose="020B0503020204020204" pitchFamily="34" charset="-122"/>
          </a:endParaRPr>
        </a:p>
      </dgm:t>
    </dgm:pt>
    <dgm:pt modelId="{3F44157C-12F3-4FF1-8F66-5B5E0F558215}" type="sibTrans" cxnId="{BA2E3B10-63E9-4AD1-A963-D5EDB7C36FC1}">
      <dgm:prSet/>
      <dgm:spPr/>
      <dgm:t>
        <a:bodyPr/>
        <a:lstStyle/>
        <a:p>
          <a:endParaRPr lang="zh-CN" altLang="en-US">
            <a:latin typeface="微软雅黑" panose="020B0503020204020204" pitchFamily="34" charset="-122"/>
            <a:ea typeface="微软雅黑" panose="020B0503020204020204" pitchFamily="34" charset="-122"/>
          </a:endParaRPr>
        </a:p>
      </dgm:t>
    </dgm:pt>
    <dgm:pt modelId="{92AB097F-D2ED-41D9-B9B3-37B4A26989B0}">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存货条码与存货编码</a:t>
          </a:r>
          <a:endParaRPr lang="zh-CN" altLang="en-US" dirty="0">
            <a:latin typeface="微软雅黑" panose="020B0503020204020204" pitchFamily="34" charset="-122"/>
            <a:ea typeface="微软雅黑" panose="020B0503020204020204" pitchFamily="34" charset="-122"/>
          </a:endParaRPr>
        </a:p>
      </dgm:t>
    </dgm:pt>
    <dgm:pt modelId="{BCC01DC7-781C-4AA4-81FA-35E0EC17679B}" type="parTrans" cxnId="{88BE529E-7F28-40E0-9C2B-EE871F40AA8F}">
      <dgm:prSet/>
      <dgm:spPr/>
      <dgm:t>
        <a:bodyPr/>
        <a:lstStyle/>
        <a:p>
          <a:endParaRPr lang="zh-CN" altLang="en-US">
            <a:latin typeface="微软雅黑" panose="020B0503020204020204" pitchFamily="34" charset="-122"/>
            <a:ea typeface="微软雅黑" panose="020B0503020204020204" pitchFamily="34" charset="-122"/>
          </a:endParaRPr>
        </a:p>
      </dgm:t>
    </dgm:pt>
    <dgm:pt modelId="{18435AF3-2748-4CF6-A715-A39A80064A88}" type="sibTrans" cxnId="{88BE529E-7F28-40E0-9C2B-EE871F40AA8F}">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9CF61A3D-3183-4713-992D-B8916685247E}" type="pres">
      <dgm:prSet presAssocID="{19741286-2D07-4586-B54E-A3938AF0AAB3}" presName="parentLin" presStyleCnt="0"/>
      <dgm:spPr/>
    </dgm:pt>
    <dgm:pt modelId="{42962478-A05D-4FE5-8419-6A80C1776670}" type="pres">
      <dgm:prSet presAssocID="{19741286-2D07-4586-B54E-A3938AF0AAB3}" presName="parentLeftMargin" presStyleLbl="node1" presStyleIdx="0" presStyleCnt="3"/>
      <dgm:spPr/>
      <dgm:t>
        <a:bodyPr/>
        <a:lstStyle/>
        <a:p>
          <a:endParaRPr lang="zh-CN" altLang="en-US"/>
        </a:p>
      </dgm:t>
    </dgm:pt>
    <dgm:pt modelId="{12424986-6F87-446C-B11B-CC2651D291D1}" type="pres">
      <dgm:prSet presAssocID="{19741286-2D07-4586-B54E-A3938AF0AAB3}" presName="parentText" presStyleLbl="node1" presStyleIdx="0" presStyleCnt="3">
        <dgm:presLayoutVars>
          <dgm:chMax val="0"/>
          <dgm:bulletEnabled val="1"/>
        </dgm:presLayoutVars>
      </dgm:prSet>
      <dgm:spPr/>
      <dgm:t>
        <a:bodyPr/>
        <a:lstStyle/>
        <a:p>
          <a:endParaRPr lang="zh-CN" altLang="en-US"/>
        </a:p>
      </dgm:t>
    </dgm:pt>
    <dgm:pt modelId="{104F26CB-6BDB-49DD-B367-B930EFE0E4EA}" type="pres">
      <dgm:prSet presAssocID="{19741286-2D07-4586-B54E-A3938AF0AAB3}" presName="negativeSpace" presStyleCnt="0"/>
      <dgm:spPr/>
    </dgm:pt>
    <dgm:pt modelId="{95135382-5A09-4D57-B20D-FC7CD917ED9E}" type="pres">
      <dgm:prSet presAssocID="{19741286-2D07-4586-B54E-A3938AF0AAB3}" presName="childText" presStyleLbl="conFgAcc1" presStyleIdx="0" presStyleCnt="3">
        <dgm:presLayoutVars>
          <dgm:bulletEnabled val="1"/>
        </dgm:presLayoutVars>
      </dgm:prSet>
      <dgm:spPr/>
      <dgm:t>
        <a:bodyPr/>
        <a:lstStyle/>
        <a:p>
          <a:endParaRPr lang="zh-CN" altLang="en-US"/>
        </a:p>
      </dgm:t>
    </dgm:pt>
    <dgm:pt modelId="{DA38A337-2360-4E0B-908E-6D9A513CD780}" type="pres">
      <dgm:prSet presAssocID="{F5A228B8-CCB3-48CC-8F0E-D77CDBE728F3}" presName="spaceBetweenRectangles" presStyleCnt="0"/>
      <dgm:spPr/>
    </dgm:pt>
    <dgm:pt modelId="{954E8BA8-8B46-4EF9-BC00-CC70963A7A81}" type="pres">
      <dgm:prSet presAssocID="{62A5DE45-15D1-4168-867E-2C7D007452E1}" presName="parentLin" presStyleCnt="0"/>
      <dgm:spPr/>
    </dgm:pt>
    <dgm:pt modelId="{2EA8DD6A-8DD5-4472-84AD-5753AFD6A0E4}" type="pres">
      <dgm:prSet presAssocID="{62A5DE45-15D1-4168-867E-2C7D007452E1}" presName="parentLeftMargin" presStyleLbl="node1" presStyleIdx="0" presStyleCnt="3"/>
      <dgm:spPr/>
      <dgm:t>
        <a:bodyPr/>
        <a:lstStyle/>
        <a:p>
          <a:endParaRPr lang="zh-CN" altLang="en-US"/>
        </a:p>
      </dgm:t>
    </dgm:pt>
    <dgm:pt modelId="{4537A38D-080D-4EBC-B2CB-2B878516C8A6}" type="pres">
      <dgm:prSet presAssocID="{62A5DE45-15D1-4168-867E-2C7D007452E1}" presName="parentText" presStyleLbl="node1" presStyleIdx="1" presStyleCnt="3">
        <dgm:presLayoutVars>
          <dgm:chMax val="0"/>
          <dgm:bulletEnabled val="1"/>
        </dgm:presLayoutVars>
      </dgm:prSet>
      <dgm:spPr/>
      <dgm:t>
        <a:bodyPr/>
        <a:lstStyle/>
        <a:p>
          <a:endParaRPr lang="zh-CN" altLang="en-US"/>
        </a:p>
      </dgm:t>
    </dgm:pt>
    <dgm:pt modelId="{2087B4CA-01DE-43CA-B70B-B4225495C9D7}" type="pres">
      <dgm:prSet presAssocID="{62A5DE45-15D1-4168-867E-2C7D007452E1}" presName="negativeSpace" presStyleCnt="0"/>
      <dgm:spPr/>
    </dgm:pt>
    <dgm:pt modelId="{CCD621CD-9318-4A3F-88B9-9345B2D15EF0}" type="pres">
      <dgm:prSet presAssocID="{62A5DE45-15D1-4168-867E-2C7D007452E1}" presName="childText" presStyleLbl="conFgAcc1" presStyleIdx="1" presStyleCnt="3">
        <dgm:presLayoutVars>
          <dgm:bulletEnabled val="1"/>
        </dgm:presLayoutVars>
      </dgm:prSet>
      <dgm:spPr/>
      <dgm:t>
        <a:bodyPr/>
        <a:lstStyle/>
        <a:p>
          <a:endParaRPr lang="zh-CN" altLang="en-US"/>
        </a:p>
      </dgm:t>
    </dgm:pt>
    <dgm:pt modelId="{6509EF45-829A-4420-81D4-BBD0A5BAC92A}" type="pres">
      <dgm:prSet presAssocID="{FD71482A-37C8-490D-B389-7633F711BBAE}" presName="spaceBetweenRectangles" presStyleCnt="0"/>
      <dgm:spPr/>
    </dgm:pt>
    <dgm:pt modelId="{6A2FFC54-AF0C-4B63-85BC-5AF8D6B157E1}" type="pres">
      <dgm:prSet presAssocID="{D2D8F105-0F26-4F98-BB97-FDAEA22BFC6F}" presName="parentLin" presStyleCnt="0"/>
      <dgm:spPr/>
    </dgm:pt>
    <dgm:pt modelId="{A3C4FB0E-23E2-4040-8372-04D797E5DAC1}" type="pres">
      <dgm:prSet presAssocID="{D2D8F105-0F26-4F98-BB97-FDAEA22BFC6F}" presName="parentLeftMargin" presStyleLbl="node1" presStyleIdx="1" presStyleCnt="3"/>
      <dgm:spPr/>
      <dgm:t>
        <a:bodyPr/>
        <a:lstStyle/>
        <a:p>
          <a:endParaRPr lang="zh-CN" altLang="en-US"/>
        </a:p>
      </dgm:t>
    </dgm:pt>
    <dgm:pt modelId="{BDB425D8-232D-4EDD-95F9-6B9415DB2CC9}" type="pres">
      <dgm:prSet presAssocID="{D2D8F105-0F26-4F98-BB97-FDAEA22BFC6F}" presName="parentText" presStyleLbl="node1" presStyleIdx="2" presStyleCnt="3">
        <dgm:presLayoutVars>
          <dgm:chMax val="0"/>
          <dgm:bulletEnabled val="1"/>
        </dgm:presLayoutVars>
      </dgm:prSet>
      <dgm:spPr/>
      <dgm:t>
        <a:bodyPr/>
        <a:lstStyle/>
        <a:p>
          <a:endParaRPr lang="zh-CN" altLang="en-US"/>
        </a:p>
      </dgm:t>
    </dgm:pt>
    <dgm:pt modelId="{738E06E2-43E0-42EC-93D8-3ABFE1E2C432}" type="pres">
      <dgm:prSet presAssocID="{D2D8F105-0F26-4F98-BB97-FDAEA22BFC6F}" presName="negativeSpace" presStyleCnt="0"/>
      <dgm:spPr/>
    </dgm:pt>
    <dgm:pt modelId="{255BC64A-D073-49B7-BAFC-1F5BAEB056E6}" type="pres">
      <dgm:prSet presAssocID="{D2D8F105-0F26-4F98-BB97-FDAEA22BFC6F}" presName="childText" presStyleLbl="conFgAcc1" presStyleIdx="2" presStyleCnt="3">
        <dgm:presLayoutVars>
          <dgm:bulletEnabled val="1"/>
        </dgm:presLayoutVars>
      </dgm:prSet>
      <dgm:spPr/>
      <dgm:t>
        <a:bodyPr/>
        <a:lstStyle/>
        <a:p>
          <a:endParaRPr lang="zh-CN" altLang="en-US"/>
        </a:p>
      </dgm:t>
    </dgm:pt>
  </dgm:ptLst>
  <dgm:cxnLst>
    <dgm:cxn modelId="{E32378C5-AD6D-4442-B64E-228D14E4FC73}" srcId="{62A5DE45-15D1-4168-867E-2C7D007452E1}" destId="{85673860-947D-4F7A-BDBD-DEB61634CD2D}" srcOrd="3" destOrd="0" parTransId="{A47EAE27-4899-49C9-86AB-8B1EC574BA7A}" sibTransId="{B6C4FE6A-AFF9-403D-B702-F919D0728B4E}"/>
    <dgm:cxn modelId="{EAA79E4C-6864-448C-8FD6-4BB44B0BD99C}" srcId="{19741286-2D07-4586-B54E-A3938AF0AAB3}" destId="{40745D84-BDBD-4161-B881-32E2FD3E35F4}" srcOrd="1" destOrd="0" parTransId="{5B4FC5C0-4112-4A8A-9FE6-93B1A98B9F81}" sibTransId="{EFCD12E4-54C2-4F11-BE17-A0F22A72D4A4}"/>
    <dgm:cxn modelId="{7ADFF294-E252-4ED5-BA3E-17FB5AA12044}" srcId="{62A5DE45-15D1-4168-867E-2C7D007452E1}" destId="{A2D3C0E0-FAE1-424F-9F48-664822D5BD15}" srcOrd="0" destOrd="0" parTransId="{A74F2C88-3656-45B8-B3FF-FAB44785058B}" sibTransId="{86ADB60F-2CC5-4AFE-8B4E-218B067F62B4}"/>
    <dgm:cxn modelId="{31057FC9-FCC1-42A7-B764-D1847ACF18AC}" type="presOf" srcId="{E41B5DFA-62B8-42C0-B226-78CE8A205D97}" destId="{CCD621CD-9318-4A3F-88B9-9345B2D15EF0}" srcOrd="0" destOrd="1" presId="urn:microsoft.com/office/officeart/2005/8/layout/list1"/>
    <dgm:cxn modelId="{71BDC622-D653-4E6F-811C-F9F1A7B15686}" type="presOf" srcId="{19741286-2D07-4586-B54E-A3938AF0AAB3}" destId="{42962478-A05D-4FE5-8419-6A80C1776670}" srcOrd="0" destOrd="0" presId="urn:microsoft.com/office/officeart/2005/8/layout/list1"/>
    <dgm:cxn modelId="{0FE48AE6-9F65-406E-8A67-247B94775EB7}" type="presOf" srcId="{62A5DE45-15D1-4168-867E-2C7D007452E1}" destId="{4537A38D-080D-4EBC-B2CB-2B878516C8A6}" srcOrd="1" destOrd="0" presId="urn:microsoft.com/office/officeart/2005/8/layout/list1"/>
    <dgm:cxn modelId="{7403B471-0D65-41FA-A95A-0630834D35DD}" type="presOf" srcId="{19741286-2D07-4586-B54E-A3938AF0AAB3}" destId="{12424986-6F87-446C-B11B-CC2651D291D1}" srcOrd="1" destOrd="0" presId="urn:microsoft.com/office/officeart/2005/8/layout/list1"/>
    <dgm:cxn modelId="{9CE40D57-DE40-4D9F-865B-372E838C9A56}" type="presOf" srcId="{92AB097F-D2ED-41D9-B9B3-37B4A26989B0}" destId="{255BC64A-D073-49B7-BAFC-1F5BAEB056E6}" srcOrd="0" destOrd="2" presId="urn:microsoft.com/office/officeart/2005/8/layout/list1"/>
    <dgm:cxn modelId="{34FC03BE-7704-4DDC-BE4A-90A81853FDC0}" type="presOf" srcId="{5F1F7740-269A-43B8-B115-2F6EB4C2C51B}" destId="{255BC64A-D073-49B7-BAFC-1F5BAEB056E6}" srcOrd="0" destOrd="1" presId="urn:microsoft.com/office/officeart/2005/8/layout/list1"/>
    <dgm:cxn modelId="{88BE529E-7F28-40E0-9C2B-EE871F40AA8F}" srcId="{D2D8F105-0F26-4F98-BB97-FDAEA22BFC6F}" destId="{92AB097F-D2ED-41D9-B9B3-37B4A26989B0}" srcOrd="2" destOrd="0" parTransId="{BCC01DC7-781C-4AA4-81FA-35E0EC17679B}" sibTransId="{18435AF3-2748-4CF6-A715-A39A80064A88}"/>
    <dgm:cxn modelId="{0F7D141F-8356-4F00-AF64-1CF7659B9122}" srcId="{4EF26255-5A9A-451A-B4DF-E5D214AEC6CE}" destId="{19741286-2D07-4586-B54E-A3938AF0AAB3}" srcOrd="0" destOrd="0" parTransId="{8E5531DD-703F-4FE5-B599-6AA3AF9A4EBE}" sibTransId="{F5A228B8-CCB3-48CC-8F0E-D77CDBE728F3}"/>
    <dgm:cxn modelId="{5F2F25EA-A17A-476A-864F-4F6E0F515414}" type="presOf" srcId="{C352516B-72B7-4B37-878E-807C76962D0A}" destId="{255BC64A-D073-49B7-BAFC-1F5BAEB056E6}" srcOrd="0" destOrd="0" presId="urn:microsoft.com/office/officeart/2005/8/layout/list1"/>
    <dgm:cxn modelId="{42B2ADDD-6F22-437B-9D93-EEAA5C3CE1A7}" srcId="{19741286-2D07-4586-B54E-A3938AF0AAB3}" destId="{02B0FC07-5B2F-47FD-A21C-EE889570D1AA}" srcOrd="2" destOrd="0" parTransId="{3175D3FB-8817-49DE-83C3-2D5ECB888C78}" sibTransId="{BFFFD452-234D-4CA4-A3CB-2BA866A3B609}"/>
    <dgm:cxn modelId="{E4C816DC-7D47-49FD-868E-9FF11920F812}" srcId="{4EF26255-5A9A-451A-B4DF-E5D214AEC6CE}" destId="{62A5DE45-15D1-4168-867E-2C7D007452E1}" srcOrd="1" destOrd="0" parTransId="{C24717BA-6409-4376-87D7-CFEBE975EDFD}" sibTransId="{FD71482A-37C8-490D-B389-7633F711BBAE}"/>
    <dgm:cxn modelId="{D4258ACA-C8DE-48BD-86C1-777BE2B05477}" type="presOf" srcId="{40745D84-BDBD-4161-B881-32E2FD3E35F4}" destId="{95135382-5A09-4D57-B20D-FC7CD917ED9E}" srcOrd="0" destOrd="1" presId="urn:microsoft.com/office/officeart/2005/8/layout/list1"/>
    <dgm:cxn modelId="{BA2E3B10-63E9-4AD1-A963-D5EDB7C36FC1}" srcId="{D2D8F105-0F26-4F98-BB97-FDAEA22BFC6F}" destId="{5F1F7740-269A-43B8-B115-2F6EB4C2C51B}" srcOrd="1" destOrd="0" parTransId="{494D8078-EFD8-441A-A575-AB377C45734F}" sibTransId="{3F44157C-12F3-4FF1-8F66-5B5E0F558215}"/>
    <dgm:cxn modelId="{1BC0CE14-26F2-4E26-8A9E-76C53AD97F68}" srcId="{19741286-2D07-4586-B54E-A3938AF0AAB3}" destId="{6CE2E0F2-AAFF-4D25-8C29-226238297515}" srcOrd="0" destOrd="0" parTransId="{2D1603C9-6F3E-4750-B85F-D4AFB9996E84}" sibTransId="{CB6EAFDE-FFFF-4752-A6E4-4888536C6AEB}"/>
    <dgm:cxn modelId="{B9C62D66-87D8-4AA5-9612-5574B65349E0}" type="presOf" srcId="{62A5DE45-15D1-4168-867E-2C7D007452E1}" destId="{2EA8DD6A-8DD5-4472-84AD-5753AFD6A0E4}" srcOrd="0" destOrd="0" presId="urn:microsoft.com/office/officeart/2005/8/layout/list1"/>
    <dgm:cxn modelId="{3F240DA6-10D9-4D33-9F5F-40C07E61A563}" type="presOf" srcId="{6CE2E0F2-AAFF-4D25-8C29-226238297515}" destId="{95135382-5A09-4D57-B20D-FC7CD917ED9E}" srcOrd="0" destOrd="0" presId="urn:microsoft.com/office/officeart/2005/8/layout/list1"/>
    <dgm:cxn modelId="{8042CC7A-4DBD-45C8-9014-1FF9878EBF3E}" srcId="{4EF26255-5A9A-451A-B4DF-E5D214AEC6CE}" destId="{D2D8F105-0F26-4F98-BB97-FDAEA22BFC6F}" srcOrd="2" destOrd="0" parTransId="{A04E42D6-5131-4125-A913-314382AC807B}" sibTransId="{041ADDEB-315C-4CD6-BCB6-0B7FDF34E97B}"/>
    <dgm:cxn modelId="{AA7CD73B-B1C7-45C1-A59C-B979BCA8CAFB}" type="presOf" srcId="{D2D8F105-0F26-4F98-BB97-FDAEA22BFC6F}" destId="{A3C4FB0E-23E2-4040-8372-04D797E5DAC1}" srcOrd="0" destOrd="0" presId="urn:microsoft.com/office/officeart/2005/8/layout/list1"/>
    <dgm:cxn modelId="{2315AD41-C4E4-4213-955B-64D8E315B7D0}" srcId="{62A5DE45-15D1-4168-867E-2C7D007452E1}" destId="{E41B5DFA-62B8-42C0-B226-78CE8A205D97}" srcOrd="1" destOrd="0" parTransId="{5B0F9F21-13D6-4EC5-8B75-A4233B96994D}" sibTransId="{8BFFFB77-BCDD-4477-BC34-B69E1D854E5B}"/>
    <dgm:cxn modelId="{C4A799E3-1641-4CE9-ACE8-CB04CC2BE293}" type="presOf" srcId="{DED577BD-57B8-462D-85DD-F8A921E5083B}" destId="{CCD621CD-9318-4A3F-88B9-9345B2D15EF0}" srcOrd="0" destOrd="2" presId="urn:microsoft.com/office/officeart/2005/8/layout/list1"/>
    <dgm:cxn modelId="{FB372EB6-9361-4C2D-9C38-916DF97C6596}" type="presOf" srcId="{A2D3C0E0-FAE1-424F-9F48-664822D5BD15}" destId="{CCD621CD-9318-4A3F-88B9-9345B2D15EF0}" srcOrd="0" destOrd="0" presId="urn:microsoft.com/office/officeart/2005/8/layout/list1"/>
    <dgm:cxn modelId="{16CC9604-766A-41A0-B111-EBCDB3CADB82}" type="presOf" srcId="{D2D8F105-0F26-4F98-BB97-FDAEA22BFC6F}" destId="{BDB425D8-232D-4EDD-95F9-6B9415DB2CC9}" srcOrd="1" destOrd="0" presId="urn:microsoft.com/office/officeart/2005/8/layout/list1"/>
    <dgm:cxn modelId="{A11318C6-EF78-4BDF-9436-52E5AB1EFA68}" type="presOf" srcId="{85673860-947D-4F7A-BDBD-DEB61634CD2D}" destId="{CCD621CD-9318-4A3F-88B9-9345B2D15EF0}" srcOrd="0" destOrd="3" presId="urn:microsoft.com/office/officeart/2005/8/layout/list1"/>
    <dgm:cxn modelId="{8D5DCD7C-854C-437E-AED4-91816BD0542B}" srcId="{D2D8F105-0F26-4F98-BB97-FDAEA22BFC6F}" destId="{C352516B-72B7-4B37-878E-807C76962D0A}" srcOrd="0" destOrd="0" parTransId="{223C59FD-0343-483E-BEA9-DFEC6C672E9E}" sibTransId="{AF16E8AF-2C21-4B21-9C72-DEBC09ABEF5F}"/>
    <dgm:cxn modelId="{3BCEA345-56FE-4FEA-AC48-17B2C27664E5}" srcId="{62A5DE45-15D1-4168-867E-2C7D007452E1}" destId="{DED577BD-57B8-462D-85DD-F8A921E5083B}" srcOrd="2" destOrd="0" parTransId="{3769C5FD-1515-42AE-BF22-4284F5A44699}" sibTransId="{28B58747-282B-4FA8-8332-459CFE864A10}"/>
    <dgm:cxn modelId="{CBC56BD2-9FBB-4BED-B538-5B078B15642D}" type="presOf" srcId="{02B0FC07-5B2F-47FD-A21C-EE889570D1AA}" destId="{95135382-5A09-4D57-B20D-FC7CD917ED9E}" srcOrd="0" destOrd="2" presId="urn:microsoft.com/office/officeart/2005/8/layout/list1"/>
    <dgm:cxn modelId="{5A6A7D4B-2AB2-4429-BDEC-BB3ABE2165AB}" type="presOf" srcId="{4EF26255-5A9A-451A-B4DF-E5D214AEC6CE}" destId="{87DB4641-FF84-4BDA-A7E3-FE1149160A48}" srcOrd="0" destOrd="0" presId="urn:microsoft.com/office/officeart/2005/8/layout/list1"/>
    <dgm:cxn modelId="{65802F2D-A900-457A-8AFC-9BA72CE79DF8}" type="presParOf" srcId="{87DB4641-FF84-4BDA-A7E3-FE1149160A48}" destId="{9CF61A3D-3183-4713-992D-B8916685247E}" srcOrd="0" destOrd="0" presId="urn:microsoft.com/office/officeart/2005/8/layout/list1"/>
    <dgm:cxn modelId="{A19BB226-8118-4A95-9FEE-BF955BAE99AF}" type="presParOf" srcId="{9CF61A3D-3183-4713-992D-B8916685247E}" destId="{42962478-A05D-4FE5-8419-6A80C1776670}" srcOrd="0" destOrd="0" presId="urn:microsoft.com/office/officeart/2005/8/layout/list1"/>
    <dgm:cxn modelId="{01EDCD27-D82E-4CEE-9152-EEC5F478F466}" type="presParOf" srcId="{9CF61A3D-3183-4713-992D-B8916685247E}" destId="{12424986-6F87-446C-B11B-CC2651D291D1}" srcOrd="1" destOrd="0" presId="urn:microsoft.com/office/officeart/2005/8/layout/list1"/>
    <dgm:cxn modelId="{CCA04FF5-F924-439A-991E-3CBE458F3CA8}" type="presParOf" srcId="{87DB4641-FF84-4BDA-A7E3-FE1149160A48}" destId="{104F26CB-6BDB-49DD-B367-B930EFE0E4EA}" srcOrd="1" destOrd="0" presId="urn:microsoft.com/office/officeart/2005/8/layout/list1"/>
    <dgm:cxn modelId="{0BDDB830-9A57-4896-AC70-ABC362B5F940}" type="presParOf" srcId="{87DB4641-FF84-4BDA-A7E3-FE1149160A48}" destId="{95135382-5A09-4D57-B20D-FC7CD917ED9E}" srcOrd="2" destOrd="0" presId="urn:microsoft.com/office/officeart/2005/8/layout/list1"/>
    <dgm:cxn modelId="{F96A7143-B276-4AD7-AF1D-8B3352696A7F}" type="presParOf" srcId="{87DB4641-FF84-4BDA-A7E3-FE1149160A48}" destId="{DA38A337-2360-4E0B-908E-6D9A513CD780}" srcOrd="3" destOrd="0" presId="urn:microsoft.com/office/officeart/2005/8/layout/list1"/>
    <dgm:cxn modelId="{EBBAFAE9-60E6-415E-81FE-9ACBBD3C91F4}" type="presParOf" srcId="{87DB4641-FF84-4BDA-A7E3-FE1149160A48}" destId="{954E8BA8-8B46-4EF9-BC00-CC70963A7A81}" srcOrd="4" destOrd="0" presId="urn:microsoft.com/office/officeart/2005/8/layout/list1"/>
    <dgm:cxn modelId="{D0487375-297B-4DD7-9CD2-91F01DEAC064}" type="presParOf" srcId="{954E8BA8-8B46-4EF9-BC00-CC70963A7A81}" destId="{2EA8DD6A-8DD5-4472-84AD-5753AFD6A0E4}" srcOrd="0" destOrd="0" presId="urn:microsoft.com/office/officeart/2005/8/layout/list1"/>
    <dgm:cxn modelId="{3EC0DA16-8A62-4703-924F-88F7FF1E7821}" type="presParOf" srcId="{954E8BA8-8B46-4EF9-BC00-CC70963A7A81}" destId="{4537A38D-080D-4EBC-B2CB-2B878516C8A6}" srcOrd="1" destOrd="0" presId="urn:microsoft.com/office/officeart/2005/8/layout/list1"/>
    <dgm:cxn modelId="{1ADBAE84-EB61-48B0-8B40-38DC845BF128}" type="presParOf" srcId="{87DB4641-FF84-4BDA-A7E3-FE1149160A48}" destId="{2087B4CA-01DE-43CA-B70B-B4225495C9D7}" srcOrd="5" destOrd="0" presId="urn:microsoft.com/office/officeart/2005/8/layout/list1"/>
    <dgm:cxn modelId="{F98DCC79-6D92-40C7-B6EA-21820B3D0E74}" type="presParOf" srcId="{87DB4641-FF84-4BDA-A7E3-FE1149160A48}" destId="{CCD621CD-9318-4A3F-88B9-9345B2D15EF0}" srcOrd="6" destOrd="0" presId="urn:microsoft.com/office/officeart/2005/8/layout/list1"/>
    <dgm:cxn modelId="{14BEF9B3-4EDF-4A5B-837F-783A145D7715}" type="presParOf" srcId="{87DB4641-FF84-4BDA-A7E3-FE1149160A48}" destId="{6509EF45-829A-4420-81D4-BBD0A5BAC92A}" srcOrd="7" destOrd="0" presId="urn:microsoft.com/office/officeart/2005/8/layout/list1"/>
    <dgm:cxn modelId="{507E9575-FFD2-4C69-AA8C-382BFDF8B098}" type="presParOf" srcId="{87DB4641-FF84-4BDA-A7E3-FE1149160A48}" destId="{6A2FFC54-AF0C-4B63-85BC-5AF8D6B157E1}" srcOrd="8" destOrd="0" presId="urn:microsoft.com/office/officeart/2005/8/layout/list1"/>
    <dgm:cxn modelId="{B86195F5-EE4F-4E1F-A242-0430F52D4937}" type="presParOf" srcId="{6A2FFC54-AF0C-4B63-85BC-5AF8D6B157E1}" destId="{A3C4FB0E-23E2-4040-8372-04D797E5DAC1}" srcOrd="0" destOrd="0" presId="urn:microsoft.com/office/officeart/2005/8/layout/list1"/>
    <dgm:cxn modelId="{D8221E28-C1E9-4395-8609-D3891BE922D0}" type="presParOf" srcId="{6A2FFC54-AF0C-4B63-85BC-5AF8D6B157E1}" destId="{BDB425D8-232D-4EDD-95F9-6B9415DB2CC9}" srcOrd="1" destOrd="0" presId="urn:microsoft.com/office/officeart/2005/8/layout/list1"/>
    <dgm:cxn modelId="{7AC89712-E92A-491C-A642-D1C8CF8ADC97}" type="presParOf" srcId="{87DB4641-FF84-4BDA-A7E3-FE1149160A48}" destId="{738E06E2-43E0-42EC-93D8-3ABFE1E2C432}" srcOrd="9" destOrd="0" presId="urn:microsoft.com/office/officeart/2005/8/layout/list1"/>
    <dgm:cxn modelId="{788B6922-6578-4963-B991-949620E2268C}" type="presParOf" srcId="{87DB4641-FF84-4BDA-A7E3-FE1149160A48}" destId="{255BC64A-D073-49B7-BAFC-1F5BAEB056E6}"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6A148F3E-37E1-4CCC-810F-57805850CE67}" type="par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4FB3DE1B-FA0E-4427-A3C9-24F62A664482}" type="sib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50E9F089-9CCD-4307-918C-1CD1165D8DB5}">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其他入库，</a:t>
          </a:r>
          <a:r>
            <a:rPr lang="zh-CN" altLang="zh-CN" dirty="0" smtClean="0">
              <a:latin typeface="微软雅黑" panose="020B0503020204020204" pitchFamily="34" charset="-122"/>
              <a:ea typeface="微软雅黑" panose="020B0503020204020204" pitchFamily="34" charset="-122"/>
            </a:rPr>
            <a:t>该单据不需要根据来源单据生单，可直接扫描生成入库单</a:t>
          </a:r>
          <a:endParaRPr lang="zh-CN" altLang="en-US" dirty="0">
            <a:latin typeface="微软雅黑" panose="020B0503020204020204" pitchFamily="34" charset="-122"/>
            <a:ea typeface="微软雅黑" panose="020B0503020204020204" pitchFamily="34" charset="-122"/>
          </a:endParaRPr>
        </a:p>
      </dgm:t>
    </dgm:pt>
    <dgm:pt modelId="{B2DEE68B-40D9-49C0-9323-00CBB7D92B25}" type="parTrans" cxnId="{EC4BA0F5-C15B-4CF5-94E3-484870B53257}">
      <dgm:prSet/>
      <dgm:spPr/>
      <dgm:t>
        <a:bodyPr/>
        <a:lstStyle/>
        <a:p>
          <a:endParaRPr lang="zh-CN" altLang="en-US">
            <a:latin typeface="微软雅黑" panose="020B0503020204020204" pitchFamily="34" charset="-122"/>
            <a:ea typeface="微软雅黑" panose="020B0503020204020204" pitchFamily="34" charset="-122"/>
          </a:endParaRPr>
        </a:p>
      </dgm:t>
    </dgm:pt>
    <dgm:pt modelId="{0BA4C454-A256-4F3B-9BEF-4AEF492FB8EB}" type="sibTrans" cxnId="{EC4BA0F5-C15B-4CF5-94E3-484870B53257}">
      <dgm:prSet/>
      <dgm:spPr/>
      <dgm:t>
        <a:bodyPr/>
        <a:lstStyle/>
        <a:p>
          <a:endParaRPr lang="zh-CN" altLang="en-US">
            <a:latin typeface="微软雅黑" panose="020B0503020204020204" pitchFamily="34" charset="-122"/>
            <a:ea typeface="微软雅黑" panose="020B0503020204020204" pitchFamily="34" charset="-122"/>
          </a:endParaRPr>
        </a:p>
      </dgm:t>
    </dgm:pt>
    <dgm:pt modelId="{02B54726-A9D0-4650-9D78-FA34005D1395}">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产品特性</a:t>
          </a:r>
          <a:endParaRPr lang="zh-CN" altLang="en-US" dirty="0">
            <a:latin typeface="微软雅黑" panose="020B0503020204020204" pitchFamily="34" charset="-122"/>
            <a:ea typeface="微软雅黑" panose="020B0503020204020204" pitchFamily="34" charset="-122"/>
          </a:endParaRPr>
        </a:p>
      </dgm:t>
    </dgm:pt>
    <dgm:pt modelId="{5B92CE65-B868-44ED-BB82-167FAB4D195A}" type="parTrans" cxnId="{CCA94F36-64D7-4AD0-981B-8D52E67ED502}">
      <dgm:prSet/>
      <dgm:spPr/>
      <dgm:t>
        <a:bodyPr/>
        <a:lstStyle/>
        <a:p>
          <a:endParaRPr lang="zh-CN" altLang="en-US">
            <a:latin typeface="微软雅黑" panose="020B0503020204020204" pitchFamily="34" charset="-122"/>
            <a:ea typeface="微软雅黑" panose="020B0503020204020204" pitchFamily="34" charset="-122"/>
          </a:endParaRPr>
        </a:p>
      </dgm:t>
    </dgm:pt>
    <dgm:pt modelId="{D58E16AE-ABCC-4F6C-A5EB-0DA756F96296}" type="sibTrans" cxnId="{CCA94F36-64D7-4AD0-981B-8D52E67ED502}">
      <dgm:prSet/>
      <dgm:spPr/>
      <dgm:t>
        <a:bodyPr/>
        <a:lstStyle/>
        <a:p>
          <a:endParaRPr lang="zh-CN" altLang="en-US">
            <a:latin typeface="微软雅黑" panose="020B0503020204020204" pitchFamily="34" charset="-122"/>
            <a:ea typeface="微软雅黑" panose="020B0503020204020204" pitchFamily="34" charset="-122"/>
          </a:endParaRPr>
        </a:p>
      </dgm:t>
    </dgm:pt>
    <dgm:pt modelId="{44B05175-4573-4094-B0BF-484569E4F211}">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B3089E0B-9497-4962-84E4-4581792F25A7}" type="parTrans" cxnId="{92C9C7E8-6032-49DB-BD03-3FDF894E22D1}">
      <dgm:prSet/>
      <dgm:spPr/>
      <dgm:t>
        <a:bodyPr/>
        <a:lstStyle/>
        <a:p>
          <a:endParaRPr lang="zh-CN" altLang="en-US">
            <a:latin typeface="微软雅黑" panose="020B0503020204020204" pitchFamily="34" charset="-122"/>
            <a:ea typeface="微软雅黑" panose="020B0503020204020204" pitchFamily="34" charset="-122"/>
          </a:endParaRPr>
        </a:p>
      </dgm:t>
    </dgm:pt>
    <dgm:pt modelId="{7CCDDD62-6547-4E57-BE2D-3132207DFFE3}" type="sibTrans" cxnId="{92C9C7E8-6032-49DB-BD03-3FDF894E22D1}">
      <dgm:prSet/>
      <dgm:spPr/>
      <dgm:t>
        <a:bodyPr/>
        <a:lstStyle/>
        <a:p>
          <a:endParaRPr lang="zh-CN" altLang="en-US">
            <a:latin typeface="微软雅黑" panose="020B0503020204020204" pitchFamily="34" charset="-122"/>
            <a:ea typeface="微软雅黑" panose="020B0503020204020204" pitchFamily="34" charset="-122"/>
          </a:endParaRPr>
        </a:p>
      </dgm:t>
    </dgm:pt>
    <dgm:pt modelId="{E0DE5049-FAA2-4A3E-BE37-304A8A5A4BB7}">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采购到货与入库，可以根据生单来源：</a:t>
          </a:r>
          <a:r>
            <a:rPr lang="zh-CN" altLang="zh-CN" dirty="0" smtClean="0">
              <a:latin typeface="微软雅黑" panose="020B0503020204020204" pitchFamily="34" charset="-122"/>
              <a:ea typeface="微软雅黑" panose="020B0503020204020204" pitchFamily="34" charset="-122"/>
            </a:rPr>
            <a:t>采购订单、采购到货单、委外订单、委外到货单，检验单等上游单据确认需要扫描的存货类型，和需要扫描的数量。</a:t>
          </a:r>
          <a:endParaRPr lang="zh-CN" altLang="en-US" dirty="0">
            <a:latin typeface="微软雅黑" panose="020B0503020204020204" pitchFamily="34" charset="-122"/>
            <a:ea typeface="微软雅黑" panose="020B0503020204020204" pitchFamily="34" charset="-122"/>
          </a:endParaRPr>
        </a:p>
      </dgm:t>
    </dgm:pt>
    <dgm:pt modelId="{85D911B5-8E3D-423F-B350-9D64101E3F2A}" type="parTrans" cxnId="{7CE94C85-BDA3-4390-BC64-007494AED948}">
      <dgm:prSet/>
      <dgm:spPr/>
      <dgm:t>
        <a:bodyPr/>
        <a:lstStyle/>
        <a:p>
          <a:endParaRPr lang="zh-CN" altLang="en-US">
            <a:latin typeface="微软雅黑" panose="020B0503020204020204" pitchFamily="34" charset="-122"/>
            <a:ea typeface="微软雅黑" panose="020B0503020204020204" pitchFamily="34" charset="-122"/>
          </a:endParaRPr>
        </a:p>
      </dgm:t>
    </dgm:pt>
    <dgm:pt modelId="{4BDAA6AA-BA81-48C9-B1F6-4C72230124CD}" type="sibTrans" cxnId="{7CE94C85-BDA3-4390-BC64-007494AED948}">
      <dgm:prSet/>
      <dgm:spPr/>
      <dgm:t>
        <a:bodyPr/>
        <a:lstStyle/>
        <a:p>
          <a:endParaRPr lang="zh-CN" altLang="en-US">
            <a:latin typeface="微软雅黑" panose="020B0503020204020204" pitchFamily="34" charset="-122"/>
            <a:ea typeface="微软雅黑" panose="020B0503020204020204" pitchFamily="34" charset="-122"/>
          </a:endParaRPr>
        </a:p>
      </dgm:t>
    </dgm:pt>
    <dgm:pt modelId="{B6211547-F1C6-4009-9B70-ECD76B639D5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采购入库</a:t>
          </a:r>
          <a:endParaRPr lang="zh-CN" altLang="en-US" dirty="0">
            <a:latin typeface="微软雅黑" panose="020B0503020204020204" pitchFamily="34" charset="-122"/>
            <a:ea typeface="微软雅黑" panose="020B0503020204020204" pitchFamily="34" charset="-122"/>
          </a:endParaRPr>
        </a:p>
      </dgm:t>
    </dgm:pt>
    <dgm:pt modelId="{23B0F00F-213E-4152-A28F-D3AA68974B9A}" type="parTrans" cxnId="{53F7CFC3-B7AB-411F-B65D-2A58FCBF1A30}">
      <dgm:prSet/>
      <dgm:spPr/>
      <dgm:t>
        <a:bodyPr/>
        <a:lstStyle/>
        <a:p>
          <a:endParaRPr lang="zh-CN" altLang="en-US">
            <a:latin typeface="微软雅黑" panose="020B0503020204020204" pitchFamily="34" charset="-122"/>
            <a:ea typeface="微软雅黑" panose="020B0503020204020204" pitchFamily="34" charset="-122"/>
          </a:endParaRPr>
        </a:p>
      </dgm:t>
    </dgm:pt>
    <dgm:pt modelId="{168805DC-85DF-4C74-B43F-EFC2E4E8685B}" type="sibTrans" cxnId="{53F7CFC3-B7AB-411F-B65D-2A58FCBF1A30}">
      <dgm:prSet/>
      <dgm:spPr/>
      <dgm:t>
        <a:bodyPr/>
        <a:lstStyle/>
        <a:p>
          <a:endParaRPr lang="zh-CN" altLang="en-US">
            <a:latin typeface="微软雅黑" panose="020B0503020204020204" pitchFamily="34" charset="-122"/>
            <a:ea typeface="微软雅黑" panose="020B0503020204020204" pitchFamily="34" charset="-122"/>
          </a:endParaRPr>
        </a:p>
      </dgm:t>
    </dgm:pt>
    <dgm:pt modelId="{09E59223-31CC-4561-B73F-76BC5B40B32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订单，到货单打印</a:t>
          </a:r>
          <a:endParaRPr lang="zh-CN" altLang="en-US" dirty="0">
            <a:latin typeface="微软雅黑" panose="020B0503020204020204" pitchFamily="34" charset="-122"/>
            <a:ea typeface="微软雅黑" panose="020B0503020204020204" pitchFamily="34" charset="-122"/>
          </a:endParaRPr>
        </a:p>
      </dgm:t>
    </dgm:pt>
    <dgm:pt modelId="{AD427C3F-FC51-4B8A-9F1B-BE81D98B3259}" type="parTrans" cxnId="{1FD8EC64-F96A-4C64-A5B4-FF53D8F2DCB4}">
      <dgm:prSet/>
      <dgm:spPr/>
      <dgm:t>
        <a:bodyPr/>
        <a:lstStyle/>
        <a:p>
          <a:endParaRPr lang="zh-CN" altLang="en-US">
            <a:latin typeface="微软雅黑" panose="020B0503020204020204" pitchFamily="34" charset="-122"/>
            <a:ea typeface="微软雅黑" panose="020B0503020204020204" pitchFamily="34" charset="-122"/>
          </a:endParaRPr>
        </a:p>
      </dgm:t>
    </dgm:pt>
    <dgm:pt modelId="{C14713C4-9A7A-46A9-AF24-D58F5D724340}" type="sibTrans" cxnId="{1FD8EC64-F96A-4C64-A5B4-FF53D8F2DCB4}">
      <dgm:prSet/>
      <dgm:spPr/>
      <dgm:t>
        <a:bodyPr/>
        <a:lstStyle/>
        <a:p>
          <a:endParaRPr lang="zh-CN" altLang="en-US">
            <a:latin typeface="微软雅黑" panose="020B0503020204020204" pitchFamily="34" charset="-122"/>
            <a:ea typeface="微软雅黑" panose="020B0503020204020204" pitchFamily="34" charset="-122"/>
          </a:endParaRPr>
        </a:p>
      </dgm:t>
    </dgm:pt>
    <dgm:pt modelId="{2FAE7E06-DBAF-4EFC-8C7D-900B47AB015C}">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质量检验流程</a:t>
          </a:r>
          <a:endParaRPr lang="zh-CN" altLang="en-US" dirty="0">
            <a:latin typeface="微软雅黑" panose="020B0503020204020204" pitchFamily="34" charset="-122"/>
            <a:ea typeface="微软雅黑" panose="020B0503020204020204" pitchFamily="34" charset="-122"/>
          </a:endParaRPr>
        </a:p>
      </dgm:t>
    </dgm:pt>
    <dgm:pt modelId="{CC74C419-7D39-4CE4-886C-6E6CB02F0C0B}" type="parTrans" cxnId="{EE1EB581-720B-4CFC-A7A3-4296790E2416}">
      <dgm:prSet/>
      <dgm:spPr/>
      <dgm:t>
        <a:bodyPr/>
        <a:lstStyle/>
        <a:p>
          <a:endParaRPr lang="zh-CN" altLang="en-US">
            <a:latin typeface="微软雅黑" panose="020B0503020204020204" pitchFamily="34" charset="-122"/>
            <a:ea typeface="微软雅黑" panose="020B0503020204020204" pitchFamily="34" charset="-122"/>
          </a:endParaRPr>
        </a:p>
      </dgm:t>
    </dgm:pt>
    <dgm:pt modelId="{06028F68-CA09-4589-BD2D-771DE682AA41}" type="sibTrans" cxnId="{EE1EB581-720B-4CFC-A7A3-4296790E2416}">
      <dgm:prSet/>
      <dgm:spPr/>
      <dgm:t>
        <a:bodyPr/>
        <a:lstStyle/>
        <a:p>
          <a:endParaRPr lang="zh-CN" altLang="en-US">
            <a:latin typeface="微软雅黑" panose="020B0503020204020204" pitchFamily="34" charset="-122"/>
            <a:ea typeface="微软雅黑" panose="020B0503020204020204" pitchFamily="34" charset="-122"/>
          </a:endParaRPr>
        </a:p>
      </dgm:t>
    </dgm:pt>
    <dgm:pt modelId="{A735F8B5-1B8C-40C9-8611-37F6E3C655C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入库单生成</a:t>
          </a:r>
          <a:endParaRPr lang="zh-CN" altLang="en-US" dirty="0">
            <a:latin typeface="微软雅黑" panose="020B0503020204020204" pitchFamily="34" charset="-122"/>
            <a:ea typeface="微软雅黑" panose="020B0503020204020204" pitchFamily="34" charset="-122"/>
          </a:endParaRPr>
        </a:p>
      </dgm:t>
    </dgm:pt>
    <dgm:pt modelId="{977E6869-607B-4EDB-AE07-41730E83BE5F}" type="parTrans" cxnId="{081FCE70-ED91-4EB6-B23E-517D767D0449}">
      <dgm:prSet/>
      <dgm:spPr/>
      <dgm:t>
        <a:bodyPr/>
        <a:lstStyle/>
        <a:p>
          <a:endParaRPr lang="zh-CN" altLang="en-US">
            <a:latin typeface="微软雅黑" panose="020B0503020204020204" pitchFamily="34" charset="-122"/>
            <a:ea typeface="微软雅黑" panose="020B0503020204020204" pitchFamily="34" charset="-122"/>
          </a:endParaRPr>
        </a:p>
      </dgm:t>
    </dgm:pt>
    <dgm:pt modelId="{C274273F-71D2-4048-A435-68E7EE76C946}" type="sibTrans" cxnId="{081FCE70-ED91-4EB6-B23E-517D767D0449}">
      <dgm:prSet/>
      <dgm:spPr/>
      <dgm:t>
        <a:bodyPr/>
        <a:lstStyle/>
        <a:p>
          <a:endParaRPr lang="zh-CN" altLang="en-US">
            <a:latin typeface="微软雅黑" panose="020B0503020204020204" pitchFamily="34" charset="-122"/>
            <a:ea typeface="微软雅黑" panose="020B0503020204020204" pitchFamily="34" charset="-122"/>
          </a:endParaRPr>
        </a:p>
      </dgm:t>
    </dgm:pt>
    <dgm:pt modelId="{90611E4A-2C1B-4699-B947-96AA39C67D2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生产检验入库，</a:t>
          </a:r>
          <a:r>
            <a:rPr lang="zh-CN" altLang="zh-CN" dirty="0" smtClean="0">
              <a:latin typeface="微软雅黑" panose="020B0503020204020204" pitchFamily="34" charset="-122"/>
              <a:ea typeface="微软雅黑" panose="020B0503020204020204" pitchFamily="34" charset="-122"/>
            </a:rPr>
            <a:t>根据：成品检验单、生产订单等上游单据确认需要扫描的存货类型，和需要扫描的数量</a:t>
          </a:r>
          <a:endParaRPr lang="zh-CN" altLang="en-US" dirty="0">
            <a:latin typeface="微软雅黑" panose="020B0503020204020204" pitchFamily="34" charset="-122"/>
            <a:ea typeface="微软雅黑" panose="020B0503020204020204" pitchFamily="34" charset="-122"/>
          </a:endParaRPr>
        </a:p>
      </dgm:t>
    </dgm:pt>
    <dgm:pt modelId="{7CC3EE36-7F15-4FA0-82F2-CF8F08C4EA1C}" type="parTrans" cxnId="{D965CDFF-3DD3-4613-BC99-D1D76E912350}">
      <dgm:prSet/>
      <dgm:spPr/>
      <dgm:t>
        <a:bodyPr/>
        <a:lstStyle/>
        <a:p>
          <a:endParaRPr lang="zh-CN" altLang="en-US">
            <a:latin typeface="微软雅黑" panose="020B0503020204020204" pitchFamily="34" charset="-122"/>
            <a:ea typeface="微软雅黑" panose="020B0503020204020204" pitchFamily="34" charset="-122"/>
          </a:endParaRPr>
        </a:p>
      </dgm:t>
    </dgm:pt>
    <dgm:pt modelId="{028DED28-0A7D-48BD-AAD7-78FBA18A051D}" type="sibTrans" cxnId="{D965CDFF-3DD3-4613-BC99-D1D76E912350}">
      <dgm:prSet/>
      <dgm:spPr/>
      <dgm:t>
        <a:bodyPr/>
        <a:lstStyle/>
        <a:p>
          <a:endParaRPr lang="zh-CN" altLang="en-US">
            <a:latin typeface="微软雅黑" panose="020B0503020204020204" pitchFamily="34" charset="-122"/>
            <a:ea typeface="微软雅黑" panose="020B0503020204020204" pitchFamily="34" charset="-122"/>
          </a:endParaRPr>
        </a:p>
      </dgm:t>
    </dgm:pt>
    <dgm:pt modelId="{33795A5B-852B-49C6-AA27-A3B937EC334F}">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扫描模式</a:t>
          </a:r>
          <a:endParaRPr lang="zh-CN" altLang="en-US" dirty="0">
            <a:latin typeface="微软雅黑" panose="020B0503020204020204" pitchFamily="34" charset="-122"/>
            <a:ea typeface="微软雅黑" panose="020B0503020204020204" pitchFamily="34" charset="-122"/>
          </a:endParaRPr>
        </a:p>
      </dgm:t>
    </dgm:pt>
    <dgm:pt modelId="{902D3164-7F0D-4F01-9DC5-74EA21A8CCDC}" type="parTrans" cxnId="{4A80A9C9-5846-4D6B-9A50-E29C0A225B2A}">
      <dgm:prSet/>
      <dgm:spPr/>
      <dgm:t>
        <a:bodyPr/>
        <a:lstStyle/>
        <a:p>
          <a:endParaRPr lang="zh-CN" altLang="en-US">
            <a:latin typeface="微软雅黑" panose="020B0503020204020204" pitchFamily="34" charset="-122"/>
            <a:ea typeface="微软雅黑" panose="020B0503020204020204" pitchFamily="34" charset="-122"/>
          </a:endParaRPr>
        </a:p>
      </dgm:t>
    </dgm:pt>
    <dgm:pt modelId="{4EBD62CF-9DE4-455C-8952-DD144359E2B1}" type="sibTrans" cxnId="{4A80A9C9-5846-4D6B-9A50-E29C0A225B2A}">
      <dgm:prSet/>
      <dgm:spPr/>
      <dgm:t>
        <a:bodyPr/>
        <a:lstStyle/>
        <a:p>
          <a:endParaRPr lang="zh-CN" altLang="en-US">
            <a:latin typeface="微软雅黑" panose="020B0503020204020204" pitchFamily="34" charset="-122"/>
            <a:ea typeface="微软雅黑" panose="020B0503020204020204" pitchFamily="34" charset="-122"/>
          </a:endParaRPr>
        </a:p>
      </dgm:t>
    </dgm:pt>
    <dgm:pt modelId="{FBBF0742-EDCA-4719-BF4D-EA804C849FF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扫描验货：单据填制或者确认过程中，在清点实物时用条码识别设备做核对工作</a:t>
          </a:r>
          <a:endParaRPr lang="zh-CN" altLang="en-US" dirty="0">
            <a:latin typeface="微软雅黑" panose="020B0503020204020204" pitchFamily="34" charset="-122"/>
            <a:ea typeface="微软雅黑" panose="020B0503020204020204" pitchFamily="34" charset="-122"/>
          </a:endParaRPr>
        </a:p>
      </dgm:t>
    </dgm:pt>
    <dgm:pt modelId="{AB32451C-B3CA-4C3B-BE8B-FE78EB1EEC5F}" type="parTrans" cxnId="{6DAAAD81-B831-4E73-964F-F809C38F45DF}">
      <dgm:prSet/>
      <dgm:spPr/>
      <dgm:t>
        <a:bodyPr/>
        <a:lstStyle/>
        <a:p>
          <a:endParaRPr lang="zh-CN" altLang="en-US">
            <a:latin typeface="微软雅黑" panose="020B0503020204020204" pitchFamily="34" charset="-122"/>
            <a:ea typeface="微软雅黑" panose="020B0503020204020204" pitchFamily="34" charset="-122"/>
          </a:endParaRPr>
        </a:p>
      </dgm:t>
    </dgm:pt>
    <dgm:pt modelId="{D20285A6-688A-4B71-ABE5-06058C2483CD}" type="sibTrans" cxnId="{6DAAAD81-B831-4E73-964F-F809C38F45DF}">
      <dgm:prSet/>
      <dgm:spPr/>
      <dgm:t>
        <a:bodyPr/>
        <a:lstStyle/>
        <a:p>
          <a:endParaRPr lang="zh-CN" altLang="en-US">
            <a:latin typeface="微软雅黑" panose="020B0503020204020204" pitchFamily="34" charset="-122"/>
            <a:ea typeface="微软雅黑" panose="020B0503020204020204" pitchFamily="34" charset="-122"/>
          </a:endParaRPr>
        </a:p>
      </dgm:t>
    </dgm:pt>
    <dgm:pt modelId="{DEEA5DD1-D580-48F5-BC09-DAB8B8951207}">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扫描生单：直接读取条码扫描器的扫描结果作为单证的明细项目录入，可以带入来源单据信息。</a:t>
          </a:r>
          <a:endParaRPr lang="zh-CN" altLang="en-US" dirty="0">
            <a:latin typeface="微软雅黑" panose="020B0503020204020204" pitchFamily="34" charset="-122"/>
            <a:ea typeface="微软雅黑" panose="020B0503020204020204" pitchFamily="34" charset="-122"/>
          </a:endParaRPr>
        </a:p>
      </dgm:t>
    </dgm:pt>
    <dgm:pt modelId="{97F3B0B0-678E-4EF4-8CDA-047B7A3F42B9}" type="parTrans" cxnId="{840504CF-05AE-4911-A741-CABE16764088}">
      <dgm:prSet/>
      <dgm:spPr/>
      <dgm:t>
        <a:bodyPr/>
        <a:lstStyle/>
        <a:p>
          <a:endParaRPr lang="zh-CN" altLang="en-US">
            <a:latin typeface="微软雅黑" panose="020B0503020204020204" pitchFamily="34" charset="-122"/>
            <a:ea typeface="微软雅黑" panose="020B0503020204020204" pitchFamily="34" charset="-122"/>
          </a:endParaRPr>
        </a:p>
      </dgm:t>
    </dgm:pt>
    <dgm:pt modelId="{3C20C8E4-989B-4EE2-90E2-B49FA1ABC377}" type="sibTrans" cxnId="{840504CF-05AE-4911-A741-CABE16764088}">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4"/>
      <dgm:spPr/>
      <dgm:t>
        <a:bodyPr/>
        <a:lstStyle/>
        <a:p>
          <a:endParaRPr lang="zh-CN" altLang="en-US"/>
        </a:p>
      </dgm:t>
    </dgm:pt>
    <dgm:pt modelId="{6363904A-1EAC-4B1A-A700-D3742415DC64}" type="pres">
      <dgm:prSet presAssocID="{1AFDFC39-61C0-47A9-B614-F71A6AC30819}" presName="parentText" presStyleLbl="node1" presStyleIdx="0" presStyleCnt="4">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4">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22EBC6E2-7E20-40F6-8DD8-F25459A5AF40}" type="pres">
      <dgm:prSet presAssocID="{02B54726-A9D0-4650-9D78-FA34005D1395}" presName="parentLin" presStyleCnt="0"/>
      <dgm:spPr/>
    </dgm:pt>
    <dgm:pt modelId="{C7E56456-CA6D-401F-ACFE-F1323CD0AD8F}" type="pres">
      <dgm:prSet presAssocID="{02B54726-A9D0-4650-9D78-FA34005D1395}" presName="parentLeftMargin" presStyleLbl="node1" presStyleIdx="0" presStyleCnt="4"/>
      <dgm:spPr/>
      <dgm:t>
        <a:bodyPr/>
        <a:lstStyle/>
        <a:p>
          <a:endParaRPr lang="zh-CN" altLang="en-US"/>
        </a:p>
      </dgm:t>
    </dgm:pt>
    <dgm:pt modelId="{5FBFEB74-8F27-4580-AE0D-5C24AE56023A}" type="pres">
      <dgm:prSet presAssocID="{02B54726-A9D0-4650-9D78-FA34005D1395}" presName="parentText" presStyleLbl="node1" presStyleIdx="1" presStyleCnt="4">
        <dgm:presLayoutVars>
          <dgm:chMax val="0"/>
          <dgm:bulletEnabled val="1"/>
        </dgm:presLayoutVars>
      </dgm:prSet>
      <dgm:spPr/>
      <dgm:t>
        <a:bodyPr/>
        <a:lstStyle/>
        <a:p>
          <a:endParaRPr lang="zh-CN" altLang="en-US"/>
        </a:p>
      </dgm:t>
    </dgm:pt>
    <dgm:pt modelId="{D493332D-5F10-4D8D-9C3B-2DE3793A108C}" type="pres">
      <dgm:prSet presAssocID="{02B54726-A9D0-4650-9D78-FA34005D1395}" presName="negativeSpace" presStyleCnt="0"/>
      <dgm:spPr/>
    </dgm:pt>
    <dgm:pt modelId="{39BEB705-BF06-4AB9-8128-B9812BCAAB19}" type="pres">
      <dgm:prSet presAssocID="{02B54726-A9D0-4650-9D78-FA34005D1395}" presName="childText" presStyleLbl="conFgAcc1" presStyleIdx="1" presStyleCnt="4">
        <dgm:presLayoutVars>
          <dgm:bulletEnabled val="1"/>
        </dgm:presLayoutVars>
      </dgm:prSet>
      <dgm:spPr/>
      <dgm:t>
        <a:bodyPr/>
        <a:lstStyle/>
        <a:p>
          <a:endParaRPr lang="zh-CN" altLang="en-US"/>
        </a:p>
      </dgm:t>
    </dgm:pt>
    <dgm:pt modelId="{8E7F7F1D-7406-4C7A-B2D6-7AE1DBE8C265}" type="pres">
      <dgm:prSet presAssocID="{D58E16AE-ABCC-4F6C-A5EB-0DA756F96296}" presName="spaceBetweenRectangles" presStyleCnt="0"/>
      <dgm:spPr/>
    </dgm:pt>
    <dgm:pt modelId="{9803694E-EAD2-453C-8E1E-38B8C6EE140E}" type="pres">
      <dgm:prSet presAssocID="{44B05175-4573-4094-B0BF-484569E4F211}" presName="parentLin" presStyleCnt="0"/>
      <dgm:spPr/>
    </dgm:pt>
    <dgm:pt modelId="{2F174F5A-66EF-4D9B-88C0-C7E89EB169AB}" type="pres">
      <dgm:prSet presAssocID="{44B05175-4573-4094-B0BF-484569E4F211}" presName="parentLeftMargin" presStyleLbl="node1" presStyleIdx="1" presStyleCnt="4"/>
      <dgm:spPr/>
      <dgm:t>
        <a:bodyPr/>
        <a:lstStyle/>
        <a:p>
          <a:endParaRPr lang="zh-CN" altLang="en-US"/>
        </a:p>
      </dgm:t>
    </dgm:pt>
    <dgm:pt modelId="{E7384D9D-C7BD-433C-B171-30EB3B41AC90}" type="pres">
      <dgm:prSet presAssocID="{44B05175-4573-4094-B0BF-484569E4F211}" presName="parentText" presStyleLbl="node1" presStyleIdx="2" presStyleCnt="4">
        <dgm:presLayoutVars>
          <dgm:chMax val="0"/>
          <dgm:bulletEnabled val="1"/>
        </dgm:presLayoutVars>
      </dgm:prSet>
      <dgm:spPr/>
      <dgm:t>
        <a:bodyPr/>
        <a:lstStyle/>
        <a:p>
          <a:endParaRPr lang="zh-CN" altLang="en-US"/>
        </a:p>
      </dgm:t>
    </dgm:pt>
    <dgm:pt modelId="{AFC9C33A-6C60-4309-A69F-FE7B982D25D5}" type="pres">
      <dgm:prSet presAssocID="{44B05175-4573-4094-B0BF-484569E4F211}" presName="negativeSpace" presStyleCnt="0"/>
      <dgm:spPr/>
    </dgm:pt>
    <dgm:pt modelId="{3D42D970-995A-4499-8ACC-07681EF0C893}" type="pres">
      <dgm:prSet presAssocID="{44B05175-4573-4094-B0BF-484569E4F211}" presName="childText" presStyleLbl="conFgAcc1" presStyleIdx="2" presStyleCnt="4">
        <dgm:presLayoutVars>
          <dgm:bulletEnabled val="1"/>
        </dgm:presLayoutVars>
      </dgm:prSet>
      <dgm:spPr/>
      <dgm:t>
        <a:bodyPr/>
        <a:lstStyle/>
        <a:p>
          <a:endParaRPr lang="zh-CN" altLang="en-US"/>
        </a:p>
      </dgm:t>
    </dgm:pt>
    <dgm:pt modelId="{383DD06D-D372-4265-87FB-5D87C377F9F5}" type="pres">
      <dgm:prSet presAssocID="{7CCDDD62-6547-4E57-BE2D-3132207DFFE3}" presName="spaceBetweenRectangles" presStyleCnt="0"/>
      <dgm:spPr/>
    </dgm:pt>
    <dgm:pt modelId="{C8DC0F18-973C-4339-923F-F12B48BC2C40}" type="pres">
      <dgm:prSet presAssocID="{33795A5B-852B-49C6-AA27-A3B937EC334F}" presName="parentLin" presStyleCnt="0"/>
      <dgm:spPr/>
    </dgm:pt>
    <dgm:pt modelId="{190201FE-F658-4339-9A7D-E165B3BE1E51}" type="pres">
      <dgm:prSet presAssocID="{33795A5B-852B-49C6-AA27-A3B937EC334F}" presName="parentLeftMargin" presStyleLbl="node1" presStyleIdx="2" presStyleCnt="4"/>
      <dgm:spPr/>
      <dgm:t>
        <a:bodyPr/>
        <a:lstStyle/>
        <a:p>
          <a:endParaRPr lang="zh-CN" altLang="en-US"/>
        </a:p>
      </dgm:t>
    </dgm:pt>
    <dgm:pt modelId="{4519D5EE-CFE7-4DD0-88EE-3C9FBC032FE5}" type="pres">
      <dgm:prSet presAssocID="{33795A5B-852B-49C6-AA27-A3B937EC334F}" presName="parentText" presStyleLbl="node1" presStyleIdx="3" presStyleCnt="4">
        <dgm:presLayoutVars>
          <dgm:chMax val="0"/>
          <dgm:bulletEnabled val="1"/>
        </dgm:presLayoutVars>
      </dgm:prSet>
      <dgm:spPr/>
      <dgm:t>
        <a:bodyPr/>
        <a:lstStyle/>
        <a:p>
          <a:endParaRPr lang="zh-CN" altLang="en-US"/>
        </a:p>
      </dgm:t>
    </dgm:pt>
    <dgm:pt modelId="{3438842B-6375-4044-8B99-71E6FF14B2B4}" type="pres">
      <dgm:prSet presAssocID="{33795A5B-852B-49C6-AA27-A3B937EC334F}" presName="negativeSpace" presStyleCnt="0"/>
      <dgm:spPr/>
    </dgm:pt>
    <dgm:pt modelId="{363908D0-C61A-4649-982A-087F2AAA2563}" type="pres">
      <dgm:prSet presAssocID="{33795A5B-852B-49C6-AA27-A3B937EC334F}" presName="childText" presStyleLbl="conFgAcc1" presStyleIdx="3" presStyleCnt="4">
        <dgm:presLayoutVars>
          <dgm:bulletEnabled val="1"/>
        </dgm:presLayoutVars>
      </dgm:prSet>
      <dgm:spPr/>
      <dgm:t>
        <a:bodyPr/>
        <a:lstStyle/>
        <a:p>
          <a:endParaRPr lang="zh-CN" altLang="en-US"/>
        </a:p>
      </dgm:t>
    </dgm:pt>
  </dgm:ptLst>
  <dgm:cxnLst>
    <dgm:cxn modelId="{6DAAAD81-B831-4E73-964F-F809C38F45DF}" srcId="{33795A5B-852B-49C6-AA27-A3B937EC334F}" destId="{FBBF0742-EDCA-4719-BF4D-EA804C849FF8}" srcOrd="0" destOrd="0" parTransId="{AB32451C-B3CA-4C3B-BE8B-FE78EB1EEC5F}" sibTransId="{D20285A6-688A-4B71-ABE5-06058C2483CD}"/>
    <dgm:cxn modelId="{840504CF-05AE-4911-A741-CABE16764088}" srcId="{33795A5B-852B-49C6-AA27-A3B937EC334F}" destId="{DEEA5DD1-D580-48F5-BC09-DAB8B8951207}" srcOrd="1" destOrd="0" parTransId="{97F3B0B0-678E-4EF4-8CDA-047B7A3F42B9}" sibTransId="{3C20C8E4-989B-4EE2-90E2-B49FA1ABC377}"/>
    <dgm:cxn modelId="{EE08D8CB-E8A1-46A0-A8C4-1FD094E871E6}" type="presOf" srcId="{09E59223-31CC-4561-B73F-76BC5B40B324}" destId="{39BEB705-BF06-4AB9-8128-B9812BCAAB19}" srcOrd="0" destOrd="0" presId="urn:microsoft.com/office/officeart/2005/8/layout/list1"/>
    <dgm:cxn modelId="{3BA28BD9-C8DF-45F3-845D-6BB4DAE9C7E8}" type="presOf" srcId="{B6211547-F1C6-4009-9B70-ECD76B639D5A}" destId="{0DF03504-F652-4C6A-B640-30033DC524C2}" srcOrd="0" destOrd="0" presId="urn:microsoft.com/office/officeart/2005/8/layout/list1"/>
    <dgm:cxn modelId="{EE1EB581-720B-4CFC-A7A3-4296790E2416}" srcId="{02B54726-A9D0-4650-9D78-FA34005D1395}" destId="{2FAE7E06-DBAF-4EFC-8C7D-900B47AB015C}" srcOrd="1" destOrd="0" parTransId="{CC74C419-7D39-4CE4-886C-6E6CB02F0C0B}" sibTransId="{06028F68-CA09-4589-BD2D-771DE682AA41}"/>
    <dgm:cxn modelId="{B1AABD59-C548-41E3-84A6-22DF70A722FD}" type="presOf" srcId="{44B05175-4573-4094-B0BF-484569E4F211}" destId="{E7384D9D-C7BD-433C-B171-30EB3B41AC90}" srcOrd="1" destOrd="0" presId="urn:microsoft.com/office/officeart/2005/8/layout/list1"/>
    <dgm:cxn modelId="{5B62E844-A859-481B-A88D-96BC07DB29F6}" type="presOf" srcId="{1AFDFC39-61C0-47A9-B614-F71A6AC30819}" destId="{6363904A-1EAC-4B1A-A700-D3742415DC64}" srcOrd="1" destOrd="0" presId="urn:microsoft.com/office/officeart/2005/8/layout/list1"/>
    <dgm:cxn modelId="{A09276CC-72D0-48F1-A7B0-AB48F48A0DD4}" type="presOf" srcId="{90611E4A-2C1B-4699-B947-96AA39C67D2D}" destId="{3D42D970-995A-4499-8ACC-07681EF0C893}" srcOrd="0" destOrd="1" presId="urn:microsoft.com/office/officeart/2005/8/layout/list1"/>
    <dgm:cxn modelId="{7CE94C85-BDA3-4390-BC64-007494AED948}" srcId="{44B05175-4573-4094-B0BF-484569E4F211}" destId="{E0DE5049-FAA2-4A3E-BE37-304A8A5A4BB7}" srcOrd="0" destOrd="0" parTransId="{85D911B5-8E3D-423F-B350-9D64101E3F2A}" sibTransId="{4BDAA6AA-BA81-48C9-B1F6-4C72230124CD}"/>
    <dgm:cxn modelId="{53F7CFC3-B7AB-411F-B65D-2A58FCBF1A30}" srcId="{1AFDFC39-61C0-47A9-B614-F71A6AC30819}" destId="{B6211547-F1C6-4009-9B70-ECD76B639D5A}" srcOrd="0" destOrd="0" parTransId="{23B0F00F-213E-4152-A28F-D3AA68974B9A}" sibTransId="{168805DC-85DF-4C74-B43F-EFC2E4E8685B}"/>
    <dgm:cxn modelId="{D965CDFF-3DD3-4613-BC99-D1D76E912350}" srcId="{44B05175-4573-4094-B0BF-484569E4F211}" destId="{90611E4A-2C1B-4699-B947-96AA39C67D2D}" srcOrd="1" destOrd="0" parTransId="{7CC3EE36-7F15-4FA0-82F2-CF8F08C4EA1C}" sibTransId="{028DED28-0A7D-48BD-AAD7-78FBA18A051D}"/>
    <dgm:cxn modelId="{FEBA5D7C-71F7-40C7-BCCE-721E7AF5B329}" type="presOf" srcId="{FBBF0742-EDCA-4719-BF4D-EA804C849FF8}" destId="{363908D0-C61A-4649-982A-087F2AAA2563}" srcOrd="0" destOrd="0" presId="urn:microsoft.com/office/officeart/2005/8/layout/list1"/>
    <dgm:cxn modelId="{4A80A9C9-5846-4D6B-9A50-E29C0A225B2A}" srcId="{4EF26255-5A9A-451A-B4DF-E5D214AEC6CE}" destId="{33795A5B-852B-49C6-AA27-A3B937EC334F}" srcOrd="3" destOrd="0" parTransId="{902D3164-7F0D-4F01-9DC5-74EA21A8CCDC}" sibTransId="{4EBD62CF-9DE4-455C-8952-DD144359E2B1}"/>
    <dgm:cxn modelId="{56D47768-E702-47F6-8623-7760F180B31A}" type="presOf" srcId="{33795A5B-852B-49C6-AA27-A3B937EC334F}" destId="{190201FE-F658-4339-9A7D-E165B3BE1E51}" srcOrd="0" destOrd="0" presId="urn:microsoft.com/office/officeart/2005/8/layout/list1"/>
    <dgm:cxn modelId="{5979DB03-4320-4F0F-98A8-142F2F481002}" type="presOf" srcId="{50E9F089-9CCD-4307-918C-1CD1165D8DB5}" destId="{3D42D970-995A-4499-8ACC-07681EF0C893}" srcOrd="0" destOrd="2" presId="urn:microsoft.com/office/officeart/2005/8/layout/list1"/>
    <dgm:cxn modelId="{036C7B69-C0D0-4F1F-8166-F889D67DDF6D}" type="presOf" srcId="{02B54726-A9D0-4650-9D78-FA34005D1395}" destId="{5FBFEB74-8F27-4580-AE0D-5C24AE56023A}" srcOrd="1" destOrd="0" presId="urn:microsoft.com/office/officeart/2005/8/layout/list1"/>
    <dgm:cxn modelId="{CCA94F36-64D7-4AD0-981B-8D52E67ED502}" srcId="{4EF26255-5A9A-451A-B4DF-E5D214AEC6CE}" destId="{02B54726-A9D0-4650-9D78-FA34005D1395}" srcOrd="1" destOrd="0" parTransId="{5B92CE65-B868-44ED-BB82-167FAB4D195A}" sibTransId="{D58E16AE-ABCC-4F6C-A5EB-0DA756F96296}"/>
    <dgm:cxn modelId="{1FD8EC64-F96A-4C64-A5B4-FF53D8F2DCB4}" srcId="{02B54726-A9D0-4650-9D78-FA34005D1395}" destId="{09E59223-31CC-4561-B73F-76BC5B40B324}" srcOrd="0" destOrd="0" parTransId="{AD427C3F-FC51-4B8A-9F1B-BE81D98B3259}" sibTransId="{C14713C4-9A7A-46A9-AF24-D58F5D724340}"/>
    <dgm:cxn modelId="{EE8C0431-51C0-446C-B8F3-0C076AC52E61}" srcId="{4EF26255-5A9A-451A-B4DF-E5D214AEC6CE}" destId="{1AFDFC39-61C0-47A9-B614-F71A6AC30819}" srcOrd="0" destOrd="0" parTransId="{6A148F3E-37E1-4CCC-810F-57805850CE67}" sibTransId="{4FB3DE1B-FA0E-4427-A3C9-24F62A664482}"/>
    <dgm:cxn modelId="{17E6DC3C-4F48-43D0-9CFD-C7544F575519}" type="presOf" srcId="{E0DE5049-FAA2-4A3E-BE37-304A8A5A4BB7}" destId="{3D42D970-995A-4499-8ACC-07681EF0C893}" srcOrd="0" destOrd="0" presId="urn:microsoft.com/office/officeart/2005/8/layout/list1"/>
    <dgm:cxn modelId="{95222281-07F6-4214-AFC5-2D5CE11BA8EE}" type="presOf" srcId="{02B54726-A9D0-4650-9D78-FA34005D1395}" destId="{C7E56456-CA6D-401F-ACFE-F1323CD0AD8F}" srcOrd="0" destOrd="0" presId="urn:microsoft.com/office/officeart/2005/8/layout/list1"/>
    <dgm:cxn modelId="{2D5CD713-4B27-4AE6-9563-C0C9AE6827B0}" type="presOf" srcId="{4EF26255-5A9A-451A-B4DF-E5D214AEC6CE}" destId="{87DB4641-FF84-4BDA-A7E3-FE1149160A48}" srcOrd="0" destOrd="0" presId="urn:microsoft.com/office/officeart/2005/8/layout/list1"/>
    <dgm:cxn modelId="{081FCE70-ED91-4EB6-B23E-517D767D0449}" srcId="{02B54726-A9D0-4650-9D78-FA34005D1395}" destId="{A735F8B5-1B8C-40C9-8611-37F6E3C655C8}" srcOrd="2" destOrd="0" parTransId="{977E6869-607B-4EDB-AE07-41730E83BE5F}" sibTransId="{C274273F-71D2-4048-A435-68E7EE76C946}"/>
    <dgm:cxn modelId="{2F63EA89-D860-4078-92DD-F477ACF87C99}" type="presOf" srcId="{DEEA5DD1-D580-48F5-BC09-DAB8B8951207}" destId="{363908D0-C61A-4649-982A-087F2AAA2563}" srcOrd="0" destOrd="1" presId="urn:microsoft.com/office/officeart/2005/8/layout/list1"/>
    <dgm:cxn modelId="{C847C998-3973-485A-BFC3-B9245806C60A}" type="presOf" srcId="{44B05175-4573-4094-B0BF-484569E4F211}" destId="{2F174F5A-66EF-4D9B-88C0-C7E89EB169AB}" srcOrd="0" destOrd="0" presId="urn:microsoft.com/office/officeart/2005/8/layout/list1"/>
    <dgm:cxn modelId="{92C9C7E8-6032-49DB-BD03-3FDF894E22D1}" srcId="{4EF26255-5A9A-451A-B4DF-E5D214AEC6CE}" destId="{44B05175-4573-4094-B0BF-484569E4F211}" srcOrd="2" destOrd="0" parTransId="{B3089E0B-9497-4962-84E4-4581792F25A7}" sibTransId="{7CCDDD62-6547-4E57-BE2D-3132207DFFE3}"/>
    <dgm:cxn modelId="{EB026E5C-B575-4EA3-8B60-8C567DD0695C}" type="presOf" srcId="{A735F8B5-1B8C-40C9-8611-37F6E3C655C8}" destId="{39BEB705-BF06-4AB9-8128-B9812BCAAB19}" srcOrd="0" destOrd="2" presId="urn:microsoft.com/office/officeart/2005/8/layout/list1"/>
    <dgm:cxn modelId="{EC4BA0F5-C15B-4CF5-94E3-484870B53257}" srcId="{44B05175-4573-4094-B0BF-484569E4F211}" destId="{50E9F089-9CCD-4307-918C-1CD1165D8DB5}" srcOrd="2" destOrd="0" parTransId="{B2DEE68B-40D9-49C0-9323-00CBB7D92B25}" sibTransId="{0BA4C454-A256-4F3B-9BEF-4AEF492FB8EB}"/>
    <dgm:cxn modelId="{CC631CF7-7A78-41C8-AA52-60D70D5F5216}" type="presOf" srcId="{2FAE7E06-DBAF-4EFC-8C7D-900B47AB015C}" destId="{39BEB705-BF06-4AB9-8128-B9812BCAAB19}" srcOrd="0" destOrd="1" presId="urn:microsoft.com/office/officeart/2005/8/layout/list1"/>
    <dgm:cxn modelId="{389A8220-7083-44D7-A0DC-0D59C0762064}" type="presOf" srcId="{1AFDFC39-61C0-47A9-B614-F71A6AC30819}" destId="{FA6E5EC2-5817-4CC7-8C23-672CF67250E2}" srcOrd="0" destOrd="0" presId="urn:microsoft.com/office/officeart/2005/8/layout/list1"/>
    <dgm:cxn modelId="{A1A08CF8-5F65-42BE-9BEF-30808DA1A3A4}" type="presOf" srcId="{33795A5B-852B-49C6-AA27-A3B937EC334F}" destId="{4519D5EE-CFE7-4DD0-88EE-3C9FBC032FE5}" srcOrd="1" destOrd="0" presId="urn:microsoft.com/office/officeart/2005/8/layout/list1"/>
    <dgm:cxn modelId="{1CECF24B-99BB-4A25-ACE6-D2C26135EBEB}" type="presParOf" srcId="{87DB4641-FF84-4BDA-A7E3-FE1149160A48}" destId="{0D647877-CC2A-452C-B78A-8EA5D7A938B8}" srcOrd="0" destOrd="0" presId="urn:microsoft.com/office/officeart/2005/8/layout/list1"/>
    <dgm:cxn modelId="{63E0D2F0-0A55-4C4B-8A10-E9E5D319FCF4}" type="presParOf" srcId="{0D647877-CC2A-452C-B78A-8EA5D7A938B8}" destId="{FA6E5EC2-5817-4CC7-8C23-672CF67250E2}" srcOrd="0" destOrd="0" presId="urn:microsoft.com/office/officeart/2005/8/layout/list1"/>
    <dgm:cxn modelId="{F84CD855-EFE8-4E1C-B0F5-BD4CD8208EED}" type="presParOf" srcId="{0D647877-CC2A-452C-B78A-8EA5D7A938B8}" destId="{6363904A-1EAC-4B1A-A700-D3742415DC64}" srcOrd="1" destOrd="0" presId="urn:microsoft.com/office/officeart/2005/8/layout/list1"/>
    <dgm:cxn modelId="{726DCE02-8BC5-4D58-94C3-7C7D67FD8F3E}" type="presParOf" srcId="{87DB4641-FF84-4BDA-A7E3-FE1149160A48}" destId="{6798BED5-67FE-498A-80A1-CAD90BF4A6AF}" srcOrd="1" destOrd="0" presId="urn:microsoft.com/office/officeart/2005/8/layout/list1"/>
    <dgm:cxn modelId="{C2F22909-AC77-47A1-A5B3-A3BD9F0DF9FF}" type="presParOf" srcId="{87DB4641-FF84-4BDA-A7E3-FE1149160A48}" destId="{0DF03504-F652-4C6A-B640-30033DC524C2}" srcOrd="2" destOrd="0" presId="urn:microsoft.com/office/officeart/2005/8/layout/list1"/>
    <dgm:cxn modelId="{D0B85786-1D69-4102-BEF0-B488A87ED9E1}" type="presParOf" srcId="{87DB4641-FF84-4BDA-A7E3-FE1149160A48}" destId="{81973412-239A-4DB3-9309-197AC8594DE1}" srcOrd="3" destOrd="0" presId="urn:microsoft.com/office/officeart/2005/8/layout/list1"/>
    <dgm:cxn modelId="{F50C57A7-310F-48E7-98FF-0D3D9FEF2BB1}" type="presParOf" srcId="{87DB4641-FF84-4BDA-A7E3-FE1149160A48}" destId="{22EBC6E2-7E20-40F6-8DD8-F25459A5AF40}" srcOrd="4" destOrd="0" presId="urn:microsoft.com/office/officeart/2005/8/layout/list1"/>
    <dgm:cxn modelId="{C0924ABE-8BE0-4E98-9B23-DCE7219CA75C}" type="presParOf" srcId="{22EBC6E2-7E20-40F6-8DD8-F25459A5AF40}" destId="{C7E56456-CA6D-401F-ACFE-F1323CD0AD8F}" srcOrd="0" destOrd="0" presId="urn:microsoft.com/office/officeart/2005/8/layout/list1"/>
    <dgm:cxn modelId="{B69C8CB4-A88A-4222-A77D-5A0A5CF65C44}" type="presParOf" srcId="{22EBC6E2-7E20-40F6-8DD8-F25459A5AF40}" destId="{5FBFEB74-8F27-4580-AE0D-5C24AE56023A}" srcOrd="1" destOrd="0" presId="urn:microsoft.com/office/officeart/2005/8/layout/list1"/>
    <dgm:cxn modelId="{0A67C8B9-1CA8-4FC6-901B-0CAC182D5E68}" type="presParOf" srcId="{87DB4641-FF84-4BDA-A7E3-FE1149160A48}" destId="{D493332D-5F10-4D8D-9C3B-2DE3793A108C}" srcOrd="5" destOrd="0" presId="urn:microsoft.com/office/officeart/2005/8/layout/list1"/>
    <dgm:cxn modelId="{99C5D206-6646-439A-BB63-223C95B2C602}" type="presParOf" srcId="{87DB4641-FF84-4BDA-A7E3-FE1149160A48}" destId="{39BEB705-BF06-4AB9-8128-B9812BCAAB19}" srcOrd="6" destOrd="0" presId="urn:microsoft.com/office/officeart/2005/8/layout/list1"/>
    <dgm:cxn modelId="{A6593AE4-A67B-491A-BEF2-D07999C935BC}" type="presParOf" srcId="{87DB4641-FF84-4BDA-A7E3-FE1149160A48}" destId="{8E7F7F1D-7406-4C7A-B2D6-7AE1DBE8C265}" srcOrd="7" destOrd="0" presId="urn:microsoft.com/office/officeart/2005/8/layout/list1"/>
    <dgm:cxn modelId="{CF8641B9-9890-46C1-B7D6-417F371BA19E}" type="presParOf" srcId="{87DB4641-FF84-4BDA-A7E3-FE1149160A48}" destId="{9803694E-EAD2-453C-8E1E-38B8C6EE140E}" srcOrd="8" destOrd="0" presId="urn:microsoft.com/office/officeart/2005/8/layout/list1"/>
    <dgm:cxn modelId="{58D75A9F-3D97-4F71-A0FB-3F6DEAF131E6}" type="presParOf" srcId="{9803694E-EAD2-453C-8E1E-38B8C6EE140E}" destId="{2F174F5A-66EF-4D9B-88C0-C7E89EB169AB}" srcOrd="0" destOrd="0" presId="urn:microsoft.com/office/officeart/2005/8/layout/list1"/>
    <dgm:cxn modelId="{3C3E4345-CB48-4061-958A-01B279549A4A}" type="presParOf" srcId="{9803694E-EAD2-453C-8E1E-38B8C6EE140E}" destId="{E7384D9D-C7BD-433C-B171-30EB3B41AC90}" srcOrd="1" destOrd="0" presId="urn:microsoft.com/office/officeart/2005/8/layout/list1"/>
    <dgm:cxn modelId="{7C6D52F2-069F-4214-9E71-56A52873A921}" type="presParOf" srcId="{87DB4641-FF84-4BDA-A7E3-FE1149160A48}" destId="{AFC9C33A-6C60-4309-A69F-FE7B982D25D5}" srcOrd="9" destOrd="0" presId="urn:microsoft.com/office/officeart/2005/8/layout/list1"/>
    <dgm:cxn modelId="{219D91EE-6780-43FD-A21D-E7791FC1D8F0}" type="presParOf" srcId="{87DB4641-FF84-4BDA-A7E3-FE1149160A48}" destId="{3D42D970-995A-4499-8ACC-07681EF0C893}" srcOrd="10" destOrd="0" presId="urn:microsoft.com/office/officeart/2005/8/layout/list1"/>
    <dgm:cxn modelId="{A1DFDC18-6BA5-4791-B67E-35F991B32416}" type="presParOf" srcId="{87DB4641-FF84-4BDA-A7E3-FE1149160A48}" destId="{383DD06D-D372-4265-87FB-5D87C377F9F5}" srcOrd="11" destOrd="0" presId="urn:microsoft.com/office/officeart/2005/8/layout/list1"/>
    <dgm:cxn modelId="{11B994A7-B46F-4606-8620-A81EB6143863}" type="presParOf" srcId="{87DB4641-FF84-4BDA-A7E3-FE1149160A48}" destId="{C8DC0F18-973C-4339-923F-F12B48BC2C40}" srcOrd="12" destOrd="0" presId="urn:microsoft.com/office/officeart/2005/8/layout/list1"/>
    <dgm:cxn modelId="{4B4910D9-D50F-4DF6-9CBC-61AA91C3713C}" type="presParOf" srcId="{C8DC0F18-973C-4339-923F-F12B48BC2C40}" destId="{190201FE-F658-4339-9A7D-E165B3BE1E51}" srcOrd="0" destOrd="0" presId="urn:microsoft.com/office/officeart/2005/8/layout/list1"/>
    <dgm:cxn modelId="{D9E602C7-C8D8-43BB-8248-24A22A503DD0}" type="presParOf" srcId="{C8DC0F18-973C-4339-923F-F12B48BC2C40}" destId="{4519D5EE-CFE7-4DD0-88EE-3C9FBC032FE5}" srcOrd="1" destOrd="0" presId="urn:microsoft.com/office/officeart/2005/8/layout/list1"/>
    <dgm:cxn modelId="{F37DC3F7-223E-433D-8B46-FB9379C3B662}" type="presParOf" srcId="{87DB4641-FF84-4BDA-A7E3-FE1149160A48}" destId="{3438842B-6375-4044-8B99-71E6FF14B2B4}" srcOrd="13" destOrd="0" presId="urn:microsoft.com/office/officeart/2005/8/layout/list1"/>
    <dgm:cxn modelId="{EE97A4C4-6C06-46A8-9578-FFE2FC6DAA69}" type="presParOf" srcId="{87DB4641-FF84-4BDA-A7E3-FE1149160A48}" destId="{363908D0-C61A-4649-982A-087F2AAA2563}"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AC11D-2C1F-47A7-BE48-B4DA85771C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AD12ECF-833B-43EA-B9CA-981185CDE06F}">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一维</a:t>
          </a:r>
          <a:endParaRPr lang="zh-CN" altLang="en-US" dirty="0">
            <a:latin typeface="微软雅黑" panose="020B0503020204020204" pitchFamily="34" charset="-122"/>
            <a:ea typeface="微软雅黑" panose="020B0503020204020204" pitchFamily="34" charset="-122"/>
          </a:endParaRPr>
        </a:p>
      </dgm:t>
    </dgm:pt>
    <dgm:pt modelId="{6E481127-7592-4A2C-AD70-6BBB5438E6BF}" type="par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74268236-128A-47CD-95C9-AD9199173612}" type="sib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0351B83B-4C75-43CD-9464-0A2A6466D74A}">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二维</a:t>
          </a:r>
          <a:endParaRPr lang="zh-CN" altLang="en-US" dirty="0">
            <a:latin typeface="微软雅黑" panose="020B0503020204020204" pitchFamily="34" charset="-122"/>
            <a:ea typeface="微软雅黑" panose="020B0503020204020204" pitchFamily="34" charset="-122"/>
          </a:endParaRPr>
        </a:p>
      </dgm:t>
    </dgm:pt>
    <dgm:pt modelId="{1CE1C863-A34D-43D2-8E77-D1B9FCE60B49}" type="parTrans" cxnId="{F2FB84C4-971B-4410-83C5-C166D799ECD8}">
      <dgm:prSet/>
      <dgm:spPr/>
      <dgm:t>
        <a:bodyPr/>
        <a:lstStyle/>
        <a:p>
          <a:endParaRPr lang="zh-CN" altLang="en-US">
            <a:latin typeface="微软雅黑" panose="020B0503020204020204" pitchFamily="34" charset="-122"/>
            <a:ea typeface="微软雅黑" panose="020B0503020204020204" pitchFamily="34" charset="-122"/>
          </a:endParaRPr>
        </a:p>
      </dgm:t>
    </dgm:pt>
    <dgm:pt modelId="{31ECC2FC-53DF-431F-8EA7-186EF720C5F8}" type="sibTrans" cxnId="{F2FB84C4-971B-4410-83C5-C166D799ECD8}">
      <dgm:prSet/>
      <dgm:spPr/>
      <dgm:t>
        <a:bodyPr/>
        <a:lstStyle/>
        <a:p>
          <a:endParaRPr lang="zh-CN" altLang="en-US">
            <a:latin typeface="微软雅黑" panose="020B0503020204020204" pitchFamily="34" charset="-122"/>
            <a:ea typeface="微软雅黑" panose="020B0503020204020204" pitchFamily="34" charset="-122"/>
          </a:endParaRPr>
        </a:p>
      </dgm:t>
    </dgm:pt>
    <dgm:pt modelId="{1B119784-1C15-463A-BD80-3815B662438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二维条码的新技术在</a:t>
          </a:r>
          <a:r>
            <a:rPr lang="en-US" altLang="zh-CN" dirty="0" smtClean="0">
              <a:latin typeface="微软雅黑" panose="020B0503020204020204" pitchFamily="34" charset="-122"/>
              <a:ea typeface="微软雅黑" panose="020B0503020204020204" pitchFamily="34" charset="-122"/>
            </a:rPr>
            <a:t>1980</a:t>
          </a:r>
          <a:r>
            <a:rPr lang="zh-CN" altLang="en-US" dirty="0" smtClean="0">
              <a:latin typeface="微软雅黑" panose="020B0503020204020204" pitchFamily="34" charset="-122"/>
              <a:ea typeface="微软雅黑" panose="020B0503020204020204" pitchFamily="34" charset="-122"/>
            </a:rPr>
            <a:t>年代晚期逐渐被重视，在「资料储存量大」、「资讯随着产品走」、「可以传真影印」、「错误纠正能力高」等特性下，二维条码在</a:t>
          </a:r>
          <a:r>
            <a:rPr lang="en-US" altLang="zh-CN" dirty="0" smtClean="0">
              <a:latin typeface="微软雅黑" panose="020B0503020204020204" pitchFamily="34" charset="-122"/>
              <a:ea typeface="微软雅黑" panose="020B0503020204020204" pitchFamily="34" charset="-122"/>
            </a:rPr>
            <a:t>1990</a:t>
          </a:r>
          <a:r>
            <a:rPr lang="zh-CN" altLang="en-US" dirty="0" smtClean="0">
              <a:latin typeface="微软雅黑" panose="020B0503020204020204" pitchFamily="34" charset="-122"/>
              <a:ea typeface="微软雅黑" panose="020B0503020204020204" pitchFamily="34" charset="-122"/>
            </a:rPr>
            <a:t>年代初期已逐渐被使用</a:t>
          </a:r>
          <a:endParaRPr lang="zh-CN" altLang="en-US" dirty="0">
            <a:latin typeface="微软雅黑" panose="020B0503020204020204" pitchFamily="34" charset="-122"/>
            <a:ea typeface="微软雅黑" panose="020B0503020204020204" pitchFamily="34" charset="-122"/>
          </a:endParaRPr>
        </a:p>
      </dgm:t>
    </dgm:pt>
    <dgm:pt modelId="{43E90494-EB8C-41D5-BFFB-8BDABB2CDA10}" type="parTrans" cxnId="{DE9604ED-0A75-4F1B-963F-468178A27B7C}">
      <dgm:prSet/>
      <dgm:spPr/>
      <dgm:t>
        <a:bodyPr/>
        <a:lstStyle/>
        <a:p>
          <a:endParaRPr lang="zh-CN" altLang="en-US">
            <a:latin typeface="微软雅黑" panose="020B0503020204020204" pitchFamily="34" charset="-122"/>
            <a:ea typeface="微软雅黑" panose="020B0503020204020204" pitchFamily="34" charset="-122"/>
          </a:endParaRPr>
        </a:p>
      </dgm:t>
    </dgm:pt>
    <dgm:pt modelId="{B24BF6AE-421A-4FE2-ABC1-27C8F72A63C1}" type="sibTrans" cxnId="{DE9604ED-0A75-4F1B-963F-468178A27B7C}">
      <dgm:prSet/>
      <dgm:spPr/>
      <dgm:t>
        <a:bodyPr/>
        <a:lstStyle/>
        <a:p>
          <a:endParaRPr lang="zh-CN" altLang="en-US">
            <a:latin typeface="微软雅黑" panose="020B0503020204020204" pitchFamily="34" charset="-122"/>
            <a:ea typeface="微软雅黑" panose="020B0503020204020204" pitchFamily="34" charset="-122"/>
          </a:endParaRPr>
        </a:p>
      </dgm:t>
    </dgm:pt>
    <dgm:pt modelId="{AB5456C0-3681-4F37-BF7E-F8DEDB64CB2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比较普及应用，成本低，使用方便</a:t>
          </a:r>
          <a:endParaRPr lang="zh-CN" altLang="en-US" dirty="0">
            <a:latin typeface="微软雅黑" panose="020B0503020204020204" pitchFamily="34" charset="-122"/>
            <a:ea typeface="微软雅黑" panose="020B0503020204020204" pitchFamily="34" charset="-122"/>
          </a:endParaRPr>
        </a:p>
      </dgm:t>
    </dgm:pt>
    <dgm:pt modelId="{4864C905-8222-45FD-9D2B-24019DE0D9AD}" type="parTrans" cxnId="{36947371-88E2-4FF2-9724-20A2444C49BF}">
      <dgm:prSet/>
      <dgm:spPr/>
      <dgm:t>
        <a:bodyPr/>
        <a:lstStyle/>
        <a:p>
          <a:endParaRPr lang="zh-CN" altLang="en-US">
            <a:latin typeface="微软雅黑" panose="020B0503020204020204" pitchFamily="34" charset="-122"/>
            <a:ea typeface="微软雅黑" panose="020B0503020204020204" pitchFamily="34" charset="-122"/>
          </a:endParaRPr>
        </a:p>
      </dgm:t>
    </dgm:pt>
    <dgm:pt modelId="{F2859A48-2CE6-4B62-8EA2-E0BD8932B1DE}" type="sibTrans" cxnId="{36947371-88E2-4FF2-9724-20A2444C49BF}">
      <dgm:prSet/>
      <dgm:spPr/>
      <dgm:t>
        <a:bodyPr/>
        <a:lstStyle/>
        <a:p>
          <a:endParaRPr lang="zh-CN" altLang="en-US">
            <a:latin typeface="微软雅黑" panose="020B0503020204020204" pitchFamily="34" charset="-122"/>
            <a:ea typeface="微软雅黑" panose="020B0503020204020204" pitchFamily="34" charset="-122"/>
          </a:endParaRPr>
        </a:p>
      </dgm:t>
    </dgm:pt>
    <dgm:pt modelId="{440C5199-0EF5-45D4-8F22-ECF89725C4E6}" type="pres">
      <dgm:prSet presAssocID="{01AAC11D-2C1F-47A7-BE48-B4DA85771CCF}" presName="linear" presStyleCnt="0">
        <dgm:presLayoutVars>
          <dgm:dir/>
          <dgm:animLvl val="lvl"/>
          <dgm:resizeHandles val="exact"/>
        </dgm:presLayoutVars>
      </dgm:prSet>
      <dgm:spPr/>
      <dgm:t>
        <a:bodyPr/>
        <a:lstStyle/>
        <a:p>
          <a:endParaRPr lang="zh-CN" altLang="en-US"/>
        </a:p>
      </dgm:t>
    </dgm:pt>
    <dgm:pt modelId="{54A77F56-A199-4F60-A9E7-FDA89DB89EBF}" type="pres">
      <dgm:prSet presAssocID="{6AD12ECF-833B-43EA-B9CA-981185CDE06F}" presName="parentLin" presStyleCnt="0"/>
      <dgm:spPr/>
      <dgm:t>
        <a:bodyPr/>
        <a:lstStyle/>
        <a:p>
          <a:endParaRPr lang="zh-CN" altLang="en-US"/>
        </a:p>
      </dgm:t>
    </dgm:pt>
    <dgm:pt modelId="{9EA68844-B726-4564-B156-D5A107E130E9}" type="pres">
      <dgm:prSet presAssocID="{6AD12ECF-833B-43EA-B9CA-981185CDE06F}" presName="parentLeftMargin" presStyleLbl="node1" presStyleIdx="0" presStyleCnt="2"/>
      <dgm:spPr/>
      <dgm:t>
        <a:bodyPr/>
        <a:lstStyle/>
        <a:p>
          <a:endParaRPr lang="zh-CN" altLang="en-US"/>
        </a:p>
      </dgm:t>
    </dgm:pt>
    <dgm:pt modelId="{36F8F8DD-0A7E-4673-98D0-8EB742982EF8}" type="pres">
      <dgm:prSet presAssocID="{6AD12ECF-833B-43EA-B9CA-981185CDE06F}" presName="parentText" presStyleLbl="node1" presStyleIdx="0" presStyleCnt="2">
        <dgm:presLayoutVars>
          <dgm:chMax val="0"/>
          <dgm:bulletEnabled val="1"/>
        </dgm:presLayoutVars>
      </dgm:prSet>
      <dgm:spPr/>
      <dgm:t>
        <a:bodyPr/>
        <a:lstStyle/>
        <a:p>
          <a:endParaRPr lang="zh-CN" altLang="en-US"/>
        </a:p>
      </dgm:t>
    </dgm:pt>
    <dgm:pt modelId="{ADF1CD8C-F207-4541-B5A7-EE633EC2270F}" type="pres">
      <dgm:prSet presAssocID="{6AD12ECF-833B-43EA-B9CA-981185CDE06F}" presName="negativeSpace" presStyleCnt="0"/>
      <dgm:spPr/>
      <dgm:t>
        <a:bodyPr/>
        <a:lstStyle/>
        <a:p>
          <a:endParaRPr lang="zh-CN" altLang="en-US"/>
        </a:p>
      </dgm:t>
    </dgm:pt>
    <dgm:pt modelId="{4D190244-E9CE-4AF9-AF02-230246111328}" type="pres">
      <dgm:prSet presAssocID="{6AD12ECF-833B-43EA-B9CA-981185CDE06F}" presName="childText" presStyleLbl="conFgAcc1" presStyleIdx="0" presStyleCnt="2">
        <dgm:presLayoutVars>
          <dgm:bulletEnabled val="1"/>
        </dgm:presLayoutVars>
      </dgm:prSet>
      <dgm:spPr/>
      <dgm:t>
        <a:bodyPr/>
        <a:lstStyle/>
        <a:p>
          <a:endParaRPr lang="zh-CN" altLang="en-US"/>
        </a:p>
      </dgm:t>
    </dgm:pt>
    <dgm:pt modelId="{D4F5C815-CF46-4184-8803-1A9089E6094B}" type="pres">
      <dgm:prSet presAssocID="{74268236-128A-47CD-95C9-AD9199173612}" presName="spaceBetweenRectangles" presStyleCnt="0"/>
      <dgm:spPr/>
    </dgm:pt>
    <dgm:pt modelId="{96286D34-7599-43AB-9754-400FEC15B935}" type="pres">
      <dgm:prSet presAssocID="{0351B83B-4C75-43CD-9464-0A2A6466D74A}" presName="parentLin" presStyleCnt="0"/>
      <dgm:spPr/>
    </dgm:pt>
    <dgm:pt modelId="{47C38C52-372F-448D-8D28-7A67A2E2013E}" type="pres">
      <dgm:prSet presAssocID="{0351B83B-4C75-43CD-9464-0A2A6466D74A}" presName="parentLeftMargin" presStyleLbl="node1" presStyleIdx="0" presStyleCnt="2"/>
      <dgm:spPr/>
      <dgm:t>
        <a:bodyPr/>
        <a:lstStyle/>
        <a:p>
          <a:endParaRPr lang="zh-CN" altLang="en-US"/>
        </a:p>
      </dgm:t>
    </dgm:pt>
    <dgm:pt modelId="{01F43FCF-8FFD-4857-8901-D6E71271F87B}" type="pres">
      <dgm:prSet presAssocID="{0351B83B-4C75-43CD-9464-0A2A6466D74A}" presName="parentText" presStyleLbl="node1" presStyleIdx="1" presStyleCnt="2">
        <dgm:presLayoutVars>
          <dgm:chMax val="0"/>
          <dgm:bulletEnabled val="1"/>
        </dgm:presLayoutVars>
      </dgm:prSet>
      <dgm:spPr/>
      <dgm:t>
        <a:bodyPr/>
        <a:lstStyle/>
        <a:p>
          <a:endParaRPr lang="zh-CN" altLang="en-US"/>
        </a:p>
      </dgm:t>
    </dgm:pt>
    <dgm:pt modelId="{25B1293B-32C2-4BE5-940C-3A3950218234}" type="pres">
      <dgm:prSet presAssocID="{0351B83B-4C75-43CD-9464-0A2A6466D74A}" presName="negativeSpace" presStyleCnt="0"/>
      <dgm:spPr/>
    </dgm:pt>
    <dgm:pt modelId="{EEF3D12E-C5A0-46F0-909E-9DB46A73B425}" type="pres">
      <dgm:prSet presAssocID="{0351B83B-4C75-43CD-9464-0A2A6466D74A}" presName="childText" presStyleLbl="conFgAcc1" presStyleIdx="1" presStyleCnt="2">
        <dgm:presLayoutVars>
          <dgm:bulletEnabled val="1"/>
        </dgm:presLayoutVars>
      </dgm:prSet>
      <dgm:spPr/>
      <dgm:t>
        <a:bodyPr/>
        <a:lstStyle/>
        <a:p>
          <a:endParaRPr lang="zh-CN" altLang="en-US"/>
        </a:p>
      </dgm:t>
    </dgm:pt>
  </dgm:ptLst>
  <dgm:cxnLst>
    <dgm:cxn modelId="{BC94EFBD-463D-44B8-BD2C-FADF6A6A4757}" type="presOf" srcId="{0351B83B-4C75-43CD-9464-0A2A6466D74A}" destId="{01F43FCF-8FFD-4857-8901-D6E71271F87B}" srcOrd="1" destOrd="0" presId="urn:microsoft.com/office/officeart/2005/8/layout/list1"/>
    <dgm:cxn modelId="{F2FB84C4-971B-4410-83C5-C166D799ECD8}" srcId="{01AAC11D-2C1F-47A7-BE48-B4DA85771CCF}" destId="{0351B83B-4C75-43CD-9464-0A2A6466D74A}" srcOrd="1" destOrd="0" parTransId="{1CE1C863-A34D-43D2-8E77-D1B9FCE60B49}" sibTransId="{31ECC2FC-53DF-431F-8EA7-186EF720C5F8}"/>
    <dgm:cxn modelId="{DE9604ED-0A75-4F1B-963F-468178A27B7C}" srcId="{0351B83B-4C75-43CD-9464-0A2A6466D74A}" destId="{1B119784-1C15-463A-BD80-3815B6624384}" srcOrd="0" destOrd="0" parTransId="{43E90494-EB8C-41D5-BFFB-8BDABB2CDA10}" sibTransId="{B24BF6AE-421A-4FE2-ABC1-27C8F72A63C1}"/>
    <dgm:cxn modelId="{1BFEF787-0A22-4163-97EF-3CA49C90128D}" type="presOf" srcId="{6AD12ECF-833B-43EA-B9CA-981185CDE06F}" destId="{9EA68844-B726-4564-B156-D5A107E130E9}" srcOrd="0" destOrd="0" presId="urn:microsoft.com/office/officeart/2005/8/layout/list1"/>
    <dgm:cxn modelId="{B8EAFD6B-91EA-4FF0-90E4-1DC8A2D135D7}" type="presOf" srcId="{01AAC11D-2C1F-47A7-BE48-B4DA85771CCF}" destId="{440C5199-0EF5-45D4-8F22-ECF89725C4E6}" srcOrd="0" destOrd="0" presId="urn:microsoft.com/office/officeart/2005/8/layout/list1"/>
    <dgm:cxn modelId="{36947371-88E2-4FF2-9724-20A2444C49BF}" srcId="{6AD12ECF-833B-43EA-B9CA-981185CDE06F}" destId="{AB5456C0-3681-4F37-BF7E-F8DEDB64CB2D}" srcOrd="0" destOrd="0" parTransId="{4864C905-8222-45FD-9D2B-24019DE0D9AD}" sibTransId="{F2859A48-2CE6-4B62-8EA2-E0BD8932B1DE}"/>
    <dgm:cxn modelId="{4C542942-5429-4B21-B65D-D85D7BF29371}" srcId="{01AAC11D-2C1F-47A7-BE48-B4DA85771CCF}" destId="{6AD12ECF-833B-43EA-B9CA-981185CDE06F}" srcOrd="0" destOrd="0" parTransId="{6E481127-7592-4A2C-AD70-6BBB5438E6BF}" sibTransId="{74268236-128A-47CD-95C9-AD9199173612}"/>
    <dgm:cxn modelId="{295AE1F7-4877-43AA-B903-5EC87EDA686E}" type="presOf" srcId="{1B119784-1C15-463A-BD80-3815B6624384}" destId="{EEF3D12E-C5A0-46F0-909E-9DB46A73B425}" srcOrd="0" destOrd="0" presId="urn:microsoft.com/office/officeart/2005/8/layout/list1"/>
    <dgm:cxn modelId="{769B436A-14C9-426E-96D4-310E20067F4A}" type="presOf" srcId="{0351B83B-4C75-43CD-9464-0A2A6466D74A}" destId="{47C38C52-372F-448D-8D28-7A67A2E2013E}" srcOrd="0" destOrd="0" presId="urn:microsoft.com/office/officeart/2005/8/layout/list1"/>
    <dgm:cxn modelId="{6D148651-4B49-4DE8-8F03-4D5AD4547A47}" type="presOf" srcId="{AB5456C0-3681-4F37-BF7E-F8DEDB64CB2D}" destId="{4D190244-E9CE-4AF9-AF02-230246111328}" srcOrd="0" destOrd="0" presId="urn:microsoft.com/office/officeart/2005/8/layout/list1"/>
    <dgm:cxn modelId="{0A003C1E-AB00-4532-81E8-7C5CA5F2A3DA}" type="presOf" srcId="{6AD12ECF-833B-43EA-B9CA-981185CDE06F}" destId="{36F8F8DD-0A7E-4673-98D0-8EB742982EF8}" srcOrd="1" destOrd="0" presId="urn:microsoft.com/office/officeart/2005/8/layout/list1"/>
    <dgm:cxn modelId="{4E01D0D3-5A04-4C99-A61B-2EFD741FFBE8}" type="presParOf" srcId="{440C5199-0EF5-45D4-8F22-ECF89725C4E6}" destId="{54A77F56-A199-4F60-A9E7-FDA89DB89EBF}" srcOrd="0" destOrd="0" presId="urn:microsoft.com/office/officeart/2005/8/layout/list1"/>
    <dgm:cxn modelId="{FF65F44A-6163-477F-811D-CEF4CD7A3A75}" type="presParOf" srcId="{54A77F56-A199-4F60-A9E7-FDA89DB89EBF}" destId="{9EA68844-B726-4564-B156-D5A107E130E9}" srcOrd="0" destOrd="0" presId="urn:microsoft.com/office/officeart/2005/8/layout/list1"/>
    <dgm:cxn modelId="{CF803D63-5625-4207-BF36-AED0997006CB}" type="presParOf" srcId="{54A77F56-A199-4F60-A9E7-FDA89DB89EBF}" destId="{36F8F8DD-0A7E-4673-98D0-8EB742982EF8}" srcOrd="1" destOrd="0" presId="urn:microsoft.com/office/officeart/2005/8/layout/list1"/>
    <dgm:cxn modelId="{0BAF3830-EA47-41E6-A00D-1057B820AFA9}" type="presParOf" srcId="{440C5199-0EF5-45D4-8F22-ECF89725C4E6}" destId="{ADF1CD8C-F207-4541-B5A7-EE633EC2270F}" srcOrd="1" destOrd="0" presId="urn:microsoft.com/office/officeart/2005/8/layout/list1"/>
    <dgm:cxn modelId="{92DA3DBA-F9A7-4927-B8E9-C9A53F3D7F04}" type="presParOf" srcId="{440C5199-0EF5-45D4-8F22-ECF89725C4E6}" destId="{4D190244-E9CE-4AF9-AF02-230246111328}" srcOrd="2" destOrd="0" presId="urn:microsoft.com/office/officeart/2005/8/layout/list1"/>
    <dgm:cxn modelId="{30096CA1-185D-4523-B34E-F82AA5C57CE4}" type="presParOf" srcId="{440C5199-0EF5-45D4-8F22-ECF89725C4E6}" destId="{D4F5C815-CF46-4184-8803-1A9089E6094B}" srcOrd="3" destOrd="0" presId="urn:microsoft.com/office/officeart/2005/8/layout/list1"/>
    <dgm:cxn modelId="{FDD5CBDD-FDFD-41E2-8570-176A3FB54B6E}" type="presParOf" srcId="{440C5199-0EF5-45D4-8F22-ECF89725C4E6}" destId="{96286D34-7599-43AB-9754-400FEC15B935}" srcOrd="4" destOrd="0" presId="urn:microsoft.com/office/officeart/2005/8/layout/list1"/>
    <dgm:cxn modelId="{89F71E60-A73D-4794-8584-48C85188F423}" type="presParOf" srcId="{96286D34-7599-43AB-9754-400FEC15B935}" destId="{47C38C52-372F-448D-8D28-7A67A2E2013E}" srcOrd="0" destOrd="0" presId="urn:microsoft.com/office/officeart/2005/8/layout/list1"/>
    <dgm:cxn modelId="{E820CD87-E17B-486D-9A78-F52D08B614DA}" type="presParOf" srcId="{96286D34-7599-43AB-9754-400FEC15B935}" destId="{01F43FCF-8FFD-4857-8901-D6E71271F87B}" srcOrd="1" destOrd="0" presId="urn:microsoft.com/office/officeart/2005/8/layout/list1"/>
    <dgm:cxn modelId="{6975A949-C821-4C26-91D0-E279CAEE8E7D}" type="presParOf" srcId="{440C5199-0EF5-45D4-8F22-ECF89725C4E6}" destId="{25B1293B-32C2-4BE5-940C-3A3950218234}" srcOrd="5" destOrd="0" presId="urn:microsoft.com/office/officeart/2005/8/layout/list1"/>
    <dgm:cxn modelId="{0F047889-36C4-4CF4-B856-CE6830837A3E}" type="presParOf" srcId="{440C5199-0EF5-45D4-8F22-ECF89725C4E6}" destId="{EEF3D12E-C5A0-46F0-909E-9DB46A73B425}"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托盘</a:t>
          </a:r>
          <a:endParaRPr lang="zh-CN" altLang="en-US" dirty="0">
            <a:latin typeface="微软雅黑" panose="020B0503020204020204" pitchFamily="34" charset="-122"/>
            <a:ea typeface="微软雅黑" panose="020B0503020204020204" pitchFamily="34" charset="-122"/>
          </a:endParaRPr>
        </a:p>
      </dgm:t>
    </dgm:pt>
    <dgm:pt modelId="{6A148F3E-37E1-4CCC-810F-57805850CE67}" type="par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4FB3DE1B-FA0E-4427-A3C9-24F62A664482}" type="sib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B03BB627-8B9E-46BA-AAC0-C3B5DED6FD9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上托方式</a:t>
          </a:r>
          <a:endParaRPr lang="zh-CN" altLang="en-US" dirty="0">
            <a:latin typeface="微软雅黑" panose="020B0503020204020204" pitchFamily="34" charset="-122"/>
            <a:ea typeface="微软雅黑" panose="020B0503020204020204" pitchFamily="34" charset="-122"/>
          </a:endParaRPr>
        </a:p>
      </dgm:t>
    </dgm:pt>
    <dgm:pt modelId="{41999399-DD7B-4300-A10E-1D58195676E5}" type="par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B951B5CE-E809-4B11-AC4B-195A25DF5407}" type="sib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AB5AFBA4-9A36-4842-8103-C84D94E6680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托盘定义</a:t>
          </a:r>
          <a:endParaRPr lang="zh-CN" altLang="en-US" dirty="0">
            <a:latin typeface="微软雅黑" panose="020B0503020204020204" pitchFamily="34" charset="-122"/>
            <a:ea typeface="微软雅黑" panose="020B0503020204020204" pitchFamily="34" charset="-122"/>
          </a:endParaRPr>
        </a:p>
      </dgm:t>
    </dgm:pt>
    <dgm:pt modelId="{6180A0C3-8D1C-45BA-9113-65D71B951D79}" type="par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4B42C78C-CDC7-4154-BCC6-E5200F7981F2}" type="sib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03F938EA-CCFC-4B5B-891E-336058A2A4B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装箱关系</a:t>
          </a:r>
          <a:endParaRPr lang="zh-CN" altLang="en-US" dirty="0">
            <a:latin typeface="微软雅黑" panose="020B0503020204020204" pitchFamily="34" charset="-122"/>
            <a:ea typeface="微软雅黑" panose="020B0503020204020204" pitchFamily="34" charset="-122"/>
          </a:endParaRPr>
        </a:p>
      </dgm:t>
    </dgm:pt>
    <dgm:pt modelId="{4AB63441-3294-4DAA-A853-798B85ED7318}" type="parTrans" cxnId="{A40DB55A-F422-4CB4-A7E1-9AE2A1ED1C89}">
      <dgm:prSet/>
      <dgm:spPr/>
      <dgm:t>
        <a:bodyPr/>
        <a:lstStyle/>
        <a:p>
          <a:endParaRPr lang="zh-CN" altLang="en-US">
            <a:latin typeface="微软雅黑" panose="020B0503020204020204" pitchFamily="34" charset="-122"/>
            <a:ea typeface="微软雅黑" panose="020B0503020204020204" pitchFamily="34" charset="-122"/>
          </a:endParaRPr>
        </a:p>
      </dgm:t>
    </dgm:pt>
    <dgm:pt modelId="{CC000ED7-33F4-46DD-8419-44350ED35CC5}" type="sibTrans" cxnId="{A40DB55A-F422-4CB4-A7E1-9AE2A1ED1C89}">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入库单据（单据执行上托操作）</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DED577BD-57B8-462D-85DD-F8A921E5083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手工进行（预先建立关联）</a:t>
          </a:r>
          <a:endParaRPr lang="zh-CN" altLang="en-US" dirty="0">
            <a:latin typeface="微软雅黑" panose="020B0503020204020204" pitchFamily="34" charset="-122"/>
            <a:ea typeface="微软雅黑" panose="020B0503020204020204" pitchFamily="34" charset="-122"/>
          </a:endParaRPr>
        </a:p>
      </dgm:t>
    </dgm:pt>
    <dgm:pt modelId="{3769C5FD-1515-42AE-BF22-4284F5A44699}" type="parTrans" cxnId="{3BCEA345-56FE-4FEA-AC48-17B2C27664E5}">
      <dgm:prSet/>
      <dgm:spPr/>
      <dgm:t>
        <a:bodyPr/>
        <a:lstStyle/>
        <a:p>
          <a:endParaRPr lang="zh-CN" altLang="en-US">
            <a:latin typeface="微软雅黑" panose="020B0503020204020204" pitchFamily="34" charset="-122"/>
            <a:ea typeface="微软雅黑" panose="020B0503020204020204" pitchFamily="34" charset="-122"/>
          </a:endParaRPr>
        </a:p>
      </dgm:t>
    </dgm:pt>
    <dgm:pt modelId="{28B58747-282B-4FA8-8332-459CFE864A10}" type="sibTrans" cxnId="{3BCEA345-56FE-4FEA-AC48-17B2C27664E5}">
      <dgm:prSet/>
      <dgm:spPr/>
      <dgm:t>
        <a:bodyPr/>
        <a:lstStyle/>
        <a:p>
          <a:endParaRPr lang="zh-CN" altLang="en-US">
            <a:latin typeface="微软雅黑" panose="020B0503020204020204" pitchFamily="34" charset="-122"/>
            <a:ea typeface="微软雅黑" panose="020B0503020204020204" pitchFamily="34" charset="-122"/>
          </a:endParaRPr>
        </a:p>
      </dgm:t>
    </dgm:pt>
    <dgm:pt modelId="{B25067B5-B169-4514-AD79-3206FB18D52C}">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托盘存量</a:t>
          </a:r>
          <a:endParaRPr lang="zh-CN" altLang="en-US" dirty="0">
            <a:latin typeface="微软雅黑" panose="020B0503020204020204" pitchFamily="34" charset="-122"/>
            <a:ea typeface="微软雅黑" panose="020B0503020204020204" pitchFamily="34" charset="-122"/>
          </a:endParaRPr>
        </a:p>
      </dgm:t>
    </dgm:pt>
    <dgm:pt modelId="{19C061E2-F387-4E64-8859-E87396E0EA9A}" type="parTrans" cxnId="{BDFA2401-82C5-4DC9-8A7D-1647C5FFDCC4}">
      <dgm:prSet/>
      <dgm:spPr/>
      <dgm:t>
        <a:bodyPr/>
        <a:lstStyle/>
        <a:p>
          <a:endParaRPr lang="zh-CN" altLang="en-US">
            <a:latin typeface="微软雅黑" panose="020B0503020204020204" pitchFamily="34" charset="-122"/>
            <a:ea typeface="微软雅黑" panose="020B0503020204020204" pitchFamily="34" charset="-122"/>
          </a:endParaRPr>
        </a:p>
      </dgm:t>
    </dgm:pt>
    <dgm:pt modelId="{AF730214-2B5A-4B16-A685-4809B64745FF}" type="sibTrans" cxnId="{BDFA2401-82C5-4DC9-8A7D-1647C5FFDCC4}">
      <dgm:prSet/>
      <dgm:spPr/>
      <dgm:t>
        <a:bodyPr/>
        <a:lstStyle/>
        <a:p>
          <a:endParaRPr lang="zh-CN" altLang="en-US">
            <a:latin typeface="微软雅黑" panose="020B0503020204020204" pitchFamily="34" charset="-122"/>
            <a:ea typeface="微软雅黑" panose="020B0503020204020204" pitchFamily="34" charset="-122"/>
          </a:endParaRPr>
        </a:p>
      </dgm:t>
    </dgm:pt>
    <dgm:pt modelId="{CA968755-20C0-4C88-AB62-84D33BE05771}">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946F9FC2-62C2-485B-9A36-3F23AEC3EDBF}" type="parTrans" cxnId="{5AE71FCE-1B55-42F3-9531-5F22802A8F17}">
      <dgm:prSet/>
      <dgm:spPr/>
      <dgm:t>
        <a:bodyPr/>
        <a:lstStyle/>
        <a:p>
          <a:endParaRPr lang="zh-CN" altLang="en-US">
            <a:latin typeface="微软雅黑" panose="020B0503020204020204" pitchFamily="34" charset="-122"/>
            <a:ea typeface="微软雅黑" panose="020B0503020204020204" pitchFamily="34" charset="-122"/>
          </a:endParaRPr>
        </a:p>
      </dgm:t>
    </dgm:pt>
    <dgm:pt modelId="{620B6CA4-97F8-406E-83FE-6E3D9EF3CD2C}" type="sibTrans" cxnId="{5AE71FCE-1B55-42F3-9531-5F22802A8F17}">
      <dgm:prSet/>
      <dgm:spPr/>
      <dgm:t>
        <a:bodyPr/>
        <a:lstStyle/>
        <a:p>
          <a:endParaRPr lang="zh-CN" altLang="en-US">
            <a:latin typeface="微软雅黑" panose="020B0503020204020204" pitchFamily="34" charset="-122"/>
            <a:ea typeface="微软雅黑" panose="020B0503020204020204" pitchFamily="34" charset="-122"/>
          </a:endParaRPr>
        </a:p>
      </dgm:t>
    </dgm:pt>
    <dgm:pt modelId="{711EA761-A723-4EC0-8B4B-334FB4EE60CE}">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启用托盘</a:t>
          </a:r>
          <a:endParaRPr lang="zh-CN" altLang="en-US" dirty="0">
            <a:latin typeface="微软雅黑" panose="020B0503020204020204" pitchFamily="34" charset="-122"/>
            <a:ea typeface="微软雅黑" panose="020B0503020204020204" pitchFamily="34" charset="-122"/>
          </a:endParaRPr>
        </a:p>
      </dgm:t>
    </dgm:pt>
    <dgm:pt modelId="{BDFEDBA1-47FD-40A2-8968-4830B701918D}" type="parTrans" cxnId="{F1108966-5D26-40DE-90B2-DF2A11C742FA}">
      <dgm:prSet/>
      <dgm:spPr/>
      <dgm:t>
        <a:bodyPr/>
        <a:lstStyle/>
        <a:p>
          <a:endParaRPr lang="zh-CN" altLang="en-US">
            <a:latin typeface="微软雅黑" panose="020B0503020204020204" pitchFamily="34" charset="-122"/>
            <a:ea typeface="微软雅黑" panose="020B0503020204020204" pitchFamily="34" charset="-122"/>
          </a:endParaRPr>
        </a:p>
      </dgm:t>
    </dgm:pt>
    <dgm:pt modelId="{07A1574F-AEE6-4587-AAF8-365F6C47A171}" type="sibTrans" cxnId="{F1108966-5D26-40DE-90B2-DF2A11C742FA}">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E8026081-7222-4B22-8A39-456C86DDE560}" type="pres">
      <dgm:prSet presAssocID="{CA968755-20C0-4C88-AB62-84D33BE05771}" presName="parentLin" presStyleCnt="0"/>
      <dgm:spPr/>
    </dgm:pt>
    <dgm:pt modelId="{95567333-057A-4B6A-AB77-7300D3353FE4}" type="pres">
      <dgm:prSet presAssocID="{CA968755-20C0-4C88-AB62-84D33BE05771}" presName="parentLeftMargin" presStyleLbl="node1" presStyleIdx="0" presStyleCnt="3"/>
      <dgm:spPr/>
      <dgm:t>
        <a:bodyPr/>
        <a:lstStyle/>
        <a:p>
          <a:endParaRPr lang="zh-CN" altLang="en-US"/>
        </a:p>
      </dgm:t>
    </dgm:pt>
    <dgm:pt modelId="{69CA90B0-86C3-4C7B-8A0E-64F0E6853392}" type="pres">
      <dgm:prSet presAssocID="{CA968755-20C0-4C88-AB62-84D33BE05771}" presName="parentText" presStyleLbl="node1" presStyleIdx="0" presStyleCnt="3">
        <dgm:presLayoutVars>
          <dgm:chMax val="0"/>
          <dgm:bulletEnabled val="1"/>
        </dgm:presLayoutVars>
      </dgm:prSet>
      <dgm:spPr/>
      <dgm:t>
        <a:bodyPr/>
        <a:lstStyle/>
        <a:p>
          <a:endParaRPr lang="zh-CN" altLang="en-US"/>
        </a:p>
      </dgm:t>
    </dgm:pt>
    <dgm:pt modelId="{6F14D1A6-26FA-4834-9E25-7CE1C5582166}" type="pres">
      <dgm:prSet presAssocID="{CA968755-20C0-4C88-AB62-84D33BE05771}" presName="negativeSpace" presStyleCnt="0"/>
      <dgm:spPr/>
    </dgm:pt>
    <dgm:pt modelId="{9E65309D-CDF7-41D7-832B-876F5DF5440F}" type="pres">
      <dgm:prSet presAssocID="{CA968755-20C0-4C88-AB62-84D33BE05771}" presName="childText" presStyleLbl="conFgAcc1" presStyleIdx="0" presStyleCnt="3">
        <dgm:presLayoutVars>
          <dgm:bulletEnabled val="1"/>
        </dgm:presLayoutVars>
      </dgm:prSet>
      <dgm:spPr/>
      <dgm:t>
        <a:bodyPr/>
        <a:lstStyle/>
        <a:p>
          <a:endParaRPr lang="zh-CN" altLang="en-US"/>
        </a:p>
      </dgm:t>
    </dgm:pt>
    <dgm:pt modelId="{ED1B606D-5CBB-4F0A-B285-48945F086D9A}" type="pres">
      <dgm:prSet presAssocID="{620B6CA4-97F8-406E-83FE-6E3D9EF3CD2C}" presName="spaceBetweenRectangles" presStyleCnt="0"/>
      <dgm:spPr/>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1"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1"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1" presStyleCnt="3"/>
      <dgm:spPr/>
      <dgm:t>
        <a:bodyPr/>
        <a:lstStyle/>
        <a:p>
          <a:endParaRPr lang="zh-CN" altLang="en-US"/>
        </a:p>
      </dgm:t>
    </dgm:pt>
    <dgm:pt modelId="{0A166603-F2EF-469F-B3C5-1B8F11C506A0}" type="pres">
      <dgm:prSet presAssocID="{B03BB627-8B9E-46BA-AAC0-C3B5DED6FD99}" presName="parentText" presStyleLbl="node1" presStyleIdx="2"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2" presStyleCnt="3">
        <dgm:presLayoutVars>
          <dgm:bulletEnabled val="1"/>
        </dgm:presLayoutVars>
      </dgm:prSet>
      <dgm:spPr/>
      <dgm:t>
        <a:bodyPr/>
        <a:lstStyle/>
        <a:p>
          <a:endParaRPr lang="zh-CN" altLang="en-US"/>
        </a:p>
      </dgm:t>
    </dgm:pt>
  </dgm:ptLst>
  <dgm:cxnLst>
    <dgm:cxn modelId="{A40DB55A-F422-4CB4-A7E1-9AE2A1ED1C89}" srcId="{1AFDFC39-61C0-47A9-B614-F71A6AC30819}" destId="{03F938EA-CCFC-4B5B-891E-336058A2A4B8}" srcOrd="1" destOrd="0" parTransId="{4AB63441-3294-4DAA-A853-798B85ED7318}" sibTransId="{CC000ED7-33F4-46DD-8419-44350ED35CC5}"/>
    <dgm:cxn modelId="{5AE71FCE-1B55-42F3-9531-5F22802A8F17}" srcId="{4EF26255-5A9A-451A-B4DF-E5D214AEC6CE}" destId="{CA968755-20C0-4C88-AB62-84D33BE05771}" srcOrd="0" destOrd="0" parTransId="{946F9FC2-62C2-485B-9A36-3F23AEC3EDBF}" sibTransId="{620B6CA4-97F8-406E-83FE-6E3D9EF3CD2C}"/>
    <dgm:cxn modelId="{F2CA5772-E262-4850-BD0E-56658F1CA3AF}" type="presOf" srcId="{B03BB627-8B9E-46BA-AAC0-C3B5DED6FD99}" destId="{0A166603-F2EF-469F-B3C5-1B8F11C506A0}" srcOrd="1" destOrd="0" presId="urn:microsoft.com/office/officeart/2005/8/layout/list1"/>
    <dgm:cxn modelId="{51B8A32B-02E8-487E-98D5-DEFCF3C2E45D}" type="presOf" srcId="{AB5AFBA4-9A36-4842-8103-C84D94E66803}" destId="{0DF03504-F652-4C6A-B640-30033DC524C2}" srcOrd="0" destOrd="0" presId="urn:microsoft.com/office/officeart/2005/8/layout/list1"/>
    <dgm:cxn modelId="{F2A83E9F-CBE4-4729-87F8-1EEA737A4D40}" type="presOf" srcId="{B03BB627-8B9E-46BA-AAC0-C3B5DED6FD99}" destId="{B1F4181D-31D2-4FC6-86DF-5AABC026424B}" srcOrd="0" destOrd="0" presId="urn:microsoft.com/office/officeart/2005/8/layout/list1"/>
    <dgm:cxn modelId="{CB18948C-13A1-400E-9C28-68903D7F702D}" srcId="{4EF26255-5A9A-451A-B4DF-E5D214AEC6CE}" destId="{B03BB627-8B9E-46BA-AAC0-C3B5DED6FD99}" srcOrd="2" destOrd="0" parTransId="{41999399-DD7B-4300-A10E-1D58195676E5}" sibTransId="{B951B5CE-E809-4B11-AC4B-195A25DF5407}"/>
    <dgm:cxn modelId="{C4D88686-A962-421B-A587-90DACFCA7E4F}" type="presOf" srcId="{1AFDFC39-61C0-47A9-B614-F71A6AC30819}" destId="{6363904A-1EAC-4B1A-A700-D3742415DC64}" srcOrd="1" destOrd="0" presId="urn:microsoft.com/office/officeart/2005/8/layout/list1"/>
    <dgm:cxn modelId="{BDFA2401-82C5-4DC9-8A7D-1647C5FFDCC4}" srcId="{1AFDFC39-61C0-47A9-B614-F71A6AC30819}" destId="{B25067B5-B169-4514-AD79-3206FB18D52C}" srcOrd="2" destOrd="0" parTransId="{19C061E2-F387-4E64-8859-E87396E0EA9A}" sibTransId="{AF730214-2B5A-4B16-A685-4809B64745FF}"/>
    <dgm:cxn modelId="{0F7D141F-8356-4F00-AF64-1CF7659B9122}" srcId="{B03BB627-8B9E-46BA-AAC0-C3B5DED6FD99}" destId="{19741286-2D07-4586-B54E-A3938AF0AAB3}" srcOrd="0" destOrd="0" parTransId="{8E5531DD-703F-4FE5-B599-6AA3AF9A4EBE}" sibTransId="{F5A228B8-CCB3-48CC-8F0E-D77CDBE728F3}"/>
    <dgm:cxn modelId="{945660DF-4E31-42F5-91A3-73F21FE16969}" type="presOf" srcId="{03F938EA-CCFC-4B5B-891E-336058A2A4B8}" destId="{0DF03504-F652-4C6A-B640-30033DC524C2}" srcOrd="0" destOrd="1" presId="urn:microsoft.com/office/officeart/2005/8/layout/list1"/>
    <dgm:cxn modelId="{AFC80E77-B150-409B-AAF0-4FFC921BDE9C}" type="presOf" srcId="{1AFDFC39-61C0-47A9-B614-F71A6AC30819}" destId="{FA6E5EC2-5817-4CC7-8C23-672CF67250E2}" srcOrd="0" destOrd="0" presId="urn:microsoft.com/office/officeart/2005/8/layout/list1"/>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1" destOrd="0" parTransId="{6A148F3E-37E1-4CCC-810F-57805850CE67}" sibTransId="{4FB3DE1B-FA0E-4427-A3C9-24F62A664482}"/>
    <dgm:cxn modelId="{5BB11C16-BB29-42AF-B1D4-AD15C25F5DA7}" type="presOf" srcId="{19741286-2D07-4586-B54E-A3938AF0AAB3}" destId="{911A2BD6-6B56-43A1-814D-D812D17C6F93}" srcOrd="0" destOrd="0" presId="urn:microsoft.com/office/officeart/2005/8/layout/list1"/>
    <dgm:cxn modelId="{14C44764-4324-426C-80C3-94093005F244}" type="presOf" srcId="{CA968755-20C0-4C88-AB62-84D33BE05771}" destId="{95567333-057A-4B6A-AB77-7300D3353FE4}" srcOrd="0" destOrd="0" presId="urn:microsoft.com/office/officeart/2005/8/layout/list1"/>
    <dgm:cxn modelId="{75AF8EB9-6B58-4468-9D5E-A2BD2453E2EE}" type="presOf" srcId="{DED577BD-57B8-462D-85DD-F8A921E5083B}" destId="{911A2BD6-6B56-43A1-814D-D812D17C6F93}" srcOrd="0" destOrd="1" presId="urn:microsoft.com/office/officeart/2005/8/layout/list1"/>
    <dgm:cxn modelId="{856E095F-5850-4C44-AD71-D0346AEDA18B}" type="presOf" srcId="{4EF26255-5A9A-451A-B4DF-E5D214AEC6CE}" destId="{87DB4641-FF84-4BDA-A7E3-FE1149160A48}" srcOrd="0" destOrd="0" presId="urn:microsoft.com/office/officeart/2005/8/layout/list1"/>
    <dgm:cxn modelId="{2D10327C-6779-45CB-AFE8-BCC92528195A}" type="presOf" srcId="{CA968755-20C0-4C88-AB62-84D33BE05771}" destId="{69CA90B0-86C3-4C7B-8A0E-64F0E6853392}" srcOrd="1" destOrd="0" presId="urn:microsoft.com/office/officeart/2005/8/layout/list1"/>
    <dgm:cxn modelId="{8B2888F3-4A24-4E3D-BC64-707D12ED0267}" type="presOf" srcId="{B25067B5-B169-4514-AD79-3206FB18D52C}" destId="{0DF03504-F652-4C6A-B640-30033DC524C2}" srcOrd="0" destOrd="2" presId="urn:microsoft.com/office/officeart/2005/8/layout/list1"/>
    <dgm:cxn modelId="{3BCEA345-56FE-4FEA-AC48-17B2C27664E5}" srcId="{B03BB627-8B9E-46BA-AAC0-C3B5DED6FD99}" destId="{DED577BD-57B8-462D-85DD-F8A921E5083B}" srcOrd="1" destOrd="0" parTransId="{3769C5FD-1515-42AE-BF22-4284F5A44699}" sibTransId="{28B58747-282B-4FA8-8332-459CFE864A10}"/>
    <dgm:cxn modelId="{13D28A98-B8E8-4253-A001-607C467C3BB5}" type="presOf" srcId="{711EA761-A723-4EC0-8B4B-334FB4EE60CE}" destId="{9E65309D-CDF7-41D7-832B-876F5DF5440F}" srcOrd="0" destOrd="0" presId="urn:microsoft.com/office/officeart/2005/8/layout/list1"/>
    <dgm:cxn modelId="{F1108966-5D26-40DE-90B2-DF2A11C742FA}" srcId="{CA968755-20C0-4C88-AB62-84D33BE05771}" destId="{711EA761-A723-4EC0-8B4B-334FB4EE60CE}" srcOrd="0" destOrd="0" parTransId="{BDFEDBA1-47FD-40A2-8968-4830B701918D}" sibTransId="{07A1574F-AEE6-4587-AAF8-365F6C47A171}"/>
    <dgm:cxn modelId="{1B33179C-F33C-4599-8132-C29C0968DAFE}" type="presParOf" srcId="{87DB4641-FF84-4BDA-A7E3-FE1149160A48}" destId="{E8026081-7222-4B22-8A39-456C86DDE560}" srcOrd="0" destOrd="0" presId="urn:microsoft.com/office/officeart/2005/8/layout/list1"/>
    <dgm:cxn modelId="{61828329-70A9-4D06-9101-288720460C60}" type="presParOf" srcId="{E8026081-7222-4B22-8A39-456C86DDE560}" destId="{95567333-057A-4B6A-AB77-7300D3353FE4}" srcOrd="0" destOrd="0" presId="urn:microsoft.com/office/officeart/2005/8/layout/list1"/>
    <dgm:cxn modelId="{39D4EBDB-5AFC-4E80-A630-CE8F31900842}" type="presParOf" srcId="{E8026081-7222-4B22-8A39-456C86DDE560}" destId="{69CA90B0-86C3-4C7B-8A0E-64F0E6853392}" srcOrd="1" destOrd="0" presId="urn:microsoft.com/office/officeart/2005/8/layout/list1"/>
    <dgm:cxn modelId="{CD94EB7B-ACAD-43C5-A8C9-D82230CC382A}" type="presParOf" srcId="{87DB4641-FF84-4BDA-A7E3-FE1149160A48}" destId="{6F14D1A6-26FA-4834-9E25-7CE1C5582166}" srcOrd="1" destOrd="0" presId="urn:microsoft.com/office/officeart/2005/8/layout/list1"/>
    <dgm:cxn modelId="{C785E19D-B07B-45A8-AFCD-2188209F1BEA}" type="presParOf" srcId="{87DB4641-FF84-4BDA-A7E3-FE1149160A48}" destId="{9E65309D-CDF7-41D7-832B-876F5DF5440F}" srcOrd="2" destOrd="0" presId="urn:microsoft.com/office/officeart/2005/8/layout/list1"/>
    <dgm:cxn modelId="{CDD75AF4-3D05-48F4-95FC-5DE9919B4724}" type="presParOf" srcId="{87DB4641-FF84-4BDA-A7E3-FE1149160A48}" destId="{ED1B606D-5CBB-4F0A-B285-48945F086D9A}" srcOrd="3" destOrd="0" presId="urn:microsoft.com/office/officeart/2005/8/layout/list1"/>
    <dgm:cxn modelId="{CDA54A39-CC3D-4F54-B8D9-AB165E695264}" type="presParOf" srcId="{87DB4641-FF84-4BDA-A7E3-FE1149160A48}" destId="{0D647877-CC2A-452C-B78A-8EA5D7A938B8}" srcOrd="4" destOrd="0" presId="urn:microsoft.com/office/officeart/2005/8/layout/list1"/>
    <dgm:cxn modelId="{FAE2C48F-E711-43A1-BB76-876967055B9E}" type="presParOf" srcId="{0D647877-CC2A-452C-B78A-8EA5D7A938B8}" destId="{FA6E5EC2-5817-4CC7-8C23-672CF67250E2}" srcOrd="0" destOrd="0" presId="urn:microsoft.com/office/officeart/2005/8/layout/list1"/>
    <dgm:cxn modelId="{AF0FBFB9-6743-454F-9D41-B381E996CE9A}" type="presParOf" srcId="{0D647877-CC2A-452C-B78A-8EA5D7A938B8}" destId="{6363904A-1EAC-4B1A-A700-D3742415DC64}" srcOrd="1" destOrd="0" presId="urn:microsoft.com/office/officeart/2005/8/layout/list1"/>
    <dgm:cxn modelId="{F186B0DF-EC2E-4BC2-A94F-89807A7AE422}" type="presParOf" srcId="{87DB4641-FF84-4BDA-A7E3-FE1149160A48}" destId="{6798BED5-67FE-498A-80A1-CAD90BF4A6AF}" srcOrd="5" destOrd="0" presId="urn:microsoft.com/office/officeart/2005/8/layout/list1"/>
    <dgm:cxn modelId="{0058DEC5-C1ED-475D-869E-E3EBBBBD963D}" type="presParOf" srcId="{87DB4641-FF84-4BDA-A7E3-FE1149160A48}" destId="{0DF03504-F652-4C6A-B640-30033DC524C2}" srcOrd="6" destOrd="0" presId="urn:microsoft.com/office/officeart/2005/8/layout/list1"/>
    <dgm:cxn modelId="{269341E2-E41D-4F9F-AAE2-884E3FDB3588}" type="presParOf" srcId="{87DB4641-FF84-4BDA-A7E3-FE1149160A48}" destId="{81973412-239A-4DB3-9309-197AC8594DE1}" srcOrd="7" destOrd="0" presId="urn:microsoft.com/office/officeart/2005/8/layout/list1"/>
    <dgm:cxn modelId="{5E2CABFD-436A-4DBE-9D8C-1D28ED4B88D6}" type="presParOf" srcId="{87DB4641-FF84-4BDA-A7E3-FE1149160A48}" destId="{A4989F49-C3E2-411B-8F3C-1554C9879185}" srcOrd="8" destOrd="0" presId="urn:microsoft.com/office/officeart/2005/8/layout/list1"/>
    <dgm:cxn modelId="{39E962BC-D1A5-44AC-B11C-632D7DB5057D}" type="presParOf" srcId="{A4989F49-C3E2-411B-8F3C-1554C9879185}" destId="{B1F4181D-31D2-4FC6-86DF-5AABC026424B}" srcOrd="0" destOrd="0" presId="urn:microsoft.com/office/officeart/2005/8/layout/list1"/>
    <dgm:cxn modelId="{AC3304E6-703A-4538-AD51-77880C5D76F5}" type="presParOf" srcId="{A4989F49-C3E2-411B-8F3C-1554C9879185}" destId="{0A166603-F2EF-469F-B3C5-1B8F11C506A0}" srcOrd="1" destOrd="0" presId="urn:microsoft.com/office/officeart/2005/8/layout/list1"/>
    <dgm:cxn modelId="{E73D81DD-2B82-44AB-96C2-158C45B95D5F}" type="presParOf" srcId="{87DB4641-FF84-4BDA-A7E3-FE1149160A48}" destId="{4F129A48-A806-4861-A68C-67C68A1FE9E4}" srcOrd="9" destOrd="0" presId="urn:microsoft.com/office/officeart/2005/8/layout/list1"/>
    <dgm:cxn modelId="{A7298D73-BF1D-4099-A63E-F45BD21A7F0A}" type="presParOf" srcId="{87DB4641-FF84-4BDA-A7E3-FE1149160A48}" destId="{911A2BD6-6B56-43A1-814D-D812D17C6F9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3F938EA-CCFC-4B5B-891E-336058A2A4B8}">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上架方式</a:t>
          </a:r>
          <a:endParaRPr lang="zh-CN" altLang="en-US" dirty="0">
            <a:latin typeface="微软雅黑" panose="020B0503020204020204" pitchFamily="34" charset="-122"/>
            <a:ea typeface="微软雅黑" panose="020B0503020204020204" pitchFamily="34" charset="-122"/>
          </a:endParaRPr>
        </a:p>
      </dgm:t>
    </dgm:pt>
    <dgm:pt modelId="{4AB63441-3294-4DAA-A853-798B85ED7318}" type="parTrans" cxnId="{A40DB55A-F422-4CB4-A7E1-9AE2A1ED1C89}">
      <dgm:prSet/>
      <dgm:spPr/>
      <dgm:t>
        <a:bodyPr/>
        <a:lstStyle/>
        <a:p>
          <a:endParaRPr lang="zh-CN" altLang="en-US">
            <a:latin typeface="微软雅黑" panose="020B0503020204020204" pitchFamily="34" charset="-122"/>
            <a:ea typeface="微软雅黑" panose="020B0503020204020204" pitchFamily="34" charset="-122"/>
          </a:endParaRPr>
        </a:p>
      </dgm:t>
    </dgm:pt>
    <dgm:pt modelId="{CC000ED7-33F4-46DD-8419-44350ED35CC5}" type="sibTrans" cxnId="{A40DB55A-F422-4CB4-A7E1-9AE2A1ED1C89}">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入库单据（单据执行上托操作）－指定货位</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441A39C2-74C5-4237-AE30-4DD1036F1B78}">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D14E29FB-6456-4E82-B325-382394FD5DBD}" type="parTrans" cxnId="{17117FCF-86EC-4F3C-8342-741201055145}">
      <dgm:prSet/>
      <dgm:spPr/>
      <dgm:t>
        <a:bodyPr/>
        <a:lstStyle/>
        <a:p>
          <a:endParaRPr lang="zh-CN" altLang="en-US">
            <a:latin typeface="微软雅黑" panose="020B0503020204020204" pitchFamily="34" charset="-122"/>
            <a:ea typeface="微软雅黑" panose="020B0503020204020204" pitchFamily="34" charset="-122"/>
          </a:endParaRPr>
        </a:p>
      </dgm:t>
    </dgm:pt>
    <dgm:pt modelId="{0F34743F-C542-48C4-B569-0FE94755CD40}" type="sibTrans" cxnId="{17117FCF-86EC-4F3C-8342-741201055145}">
      <dgm:prSet/>
      <dgm:spPr/>
      <dgm:t>
        <a:bodyPr/>
        <a:lstStyle/>
        <a:p>
          <a:endParaRPr lang="zh-CN" altLang="en-US">
            <a:latin typeface="微软雅黑" panose="020B0503020204020204" pitchFamily="34" charset="-122"/>
            <a:ea typeface="微软雅黑" panose="020B0503020204020204" pitchFamily="34" charset="-122"/>
          </a:endParaRPr>
        </a:p>
      </dgm:t>
    </dgm:pt>
    <dgm:pt modelId="{16CDC853-EAB3-4EAE-9272-62B50DE92F15}">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7D09E4EC-7137-4574-919E-7414B1F9CF64}" type="parTrans" cxnId="{7460A46B-22D6-4CBE-8A8A-A055C320935F}">
      <dgm:prSet/>
      <dgm:spPr/>
      <dgm:t>
        <a:bodyPr/>
        <a:lstStyle/>
        <a:p>
          <a:endParaRPr lang="zh-CN" altLang="en-US">
            <a:latin typeface="微软雅黑" panose="020B0503020204020204" pitchFamily="34" charset="-122"/>
            <a:ea typeface="微软雅黑" panose="020B0503020204020204" pitchFamily="34" charset="-122"/>
          </a:endParaRPr>
        </a:p>
      </dgm:t>
    </dgm:pt>
    <dgm:pt modelId="{9FB731B0-F2D3-4900-B11D-B7EFB8855793}" type="sibTrans" cxnId="{7460A46B-22D6-4CBE-8A8A-A055C320935F}">
      <dgm:prSet/>
      <dgm:spPr/>
      <dgm:t>
        <a:bodyPr/>
        <a:lstStyle/>
        <a:p>
          <a:endParaRPr lang="zh-CN" altLang="en-US">
            <a:latin typeface="微软雅黑" panose="020B0503020204020204" pitchFamily="34" charset="-122"/>
            <a:ea typeface="微软雅黑" panose="020B0503020204020204" pitchFamily="34" charset="-122"/>
          </a:endParaRPr>
        </a:p>
      </dgm:t>
    </dgm:pt>
    <dgm:pt modelId="{8A5BB955-808D-4C87-95BF-3254C13B3121}">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扫描托盘</a:t>
          </a:r>
          <a:endParaRPr lang="zh-CN" altLang="en-US" dirty="0">
            <a:latin typeface="微软雅黑" panose="020B0503020204020204" pitchFamily="34" charset="-122"/>
            <a:ea typeface="微软雅黑" panose="020B0503020204020204" pitchFamily="34" charset="-122"/>
          </a:endParaRPr>
        </a:p>
      </dgm:t>
    </dgm:pt>
    <dgm:pt modelId="{4ACB1349-1D71-46B8-844B-14DB6163081C}" type="parTrans" cxnId="{85E8DA95-1C1F-46A2-B9A1-5C0ED1A6AEA6}">
      <dgm:prSet/>
      <dgm:spPr/>
      <dgm:t>
        <a:bodyPr/>
        <a:lstStyle/>
        <a:p>
          <a:endParaRPr lang="zh-CN" altLang="en-US">
            <a:latin typeface="微软雅黑" panose="020B0503020204020204" pitchFamily="34" charset="-122"/>
            <a:ea typeface="微软雅黑" panose="020B0503020204020204" pitchFamily="34" charset="-122"/>
          </a:endParaRPr>
        </a:p>
      </dgm:t>
    </dgm:pt>
    <dgm:pt modelId="{EBCA512C-7EBB-416D-9CD9-B0BDEAE15111}" type="sibTrans" cxnId="{85E8DA95-1C1F-46A2-B9A1-5C0ED1A6AEA6}">
      <dgm:prSet/>
      <dgm:spPr/>
      <dgm:t>
        <a:bodyPr/>
        <a:lstStyle/>
        <a:p>
          <a:endParaRPr lang="zh-CN" altLang="en-US">
            <a:latin typeface="微软雅黑" panose="020B0503020204020204" pitchFamily="34" charset="-122"/>
            <a:ea typeface="微软雅黑" panose="020B0503020204020204" pitchFamily="34" charset="-122"/>
          </a:endParaRPr>
        </a:p>
      </dgm:t>
    </dgm:pt>
    <dgm:pt modelId="{F563608F-D753-42CC-BA17-296E75752B8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扫描货位</a:t>
          </a:r>
          <a:endParaRPr lang="zh-CN" altLang="en-US" dirty="0">
            <a:latin typeface="微软雅黑" panose="020B0503020204020204" pitchFamily="34" charset="-122"/>
            <a:ea typeface="微软雅黑" panose="020B0503020204020204" pitchFamily="34" charset="-122"/>
          </a:endParaRPr>
        </a:p>
      </dgm:t>
    </dgm:pt>
    <dgm:pt modelId="{BCAD3045-202B-4A55-A769-1A4EDE0278CB}" type="parTrans" cxnId="{60CF21E0-67BF-4C17-AF7C-05972522F778}">
      <dgm:prSet/>
      <dgm:spPr/>
      <dgm:t>
        <a:bodyPr/>
        <a:lstStyle/>
        <a:p>
          <a:endParaRPr lang="zh-CN" altLang="en-US">
            <a:latin typeface="微软雅黑" panose="020B0503020204020204" pitchFamily="34" charset="-122"/>
            <a:ea typeface="微软雅黑" panose="020B0503020204020204" pitchFamily="34" charset="-122"/>
          </a:endParaRPr>
        </a:p>
      </dgm:t>
    </dgm:pt>
    <dgm:pt modelId="{29504F0C-A363-4A51-8DF7-3BA39BD35E21}" type="sibTrans" cxnId="{60CF21E0-67BF-4C17-AF7C-05972522F778}">
      <dgm:prSet/>
      <dgm:spPr/>
      <dgm:t>
        <a:bodyPr/>
        <a:lstStyle/>
        <a:p>
          <a:endParaRPr lang="zh-CN" altLang="en-US">
            <a:latin typeface="微软雅黑" panose="020B0503020204020204" pitchFamily="34" charset="-122"/>
            <a:ea typeface="微软雅黑" panose="020B0503020204020204" pitchFamily="34" charset="-122"/>
          </a:endParaRPr>
        </a:p>
      </dgm:t>
    </dgm:pt>
    <dgm:pt modelId="{D565D1E9-7E8E-4298-B522-B63796154A2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库内叉车司机放置到指定位置</a:t>
          </a:r>
          <a:endParaRPr lang="zh-CN" altLang="en-US" dirty="0">
            <a:latin typeface="微软雅黑" panose="020B0503020204020204" pitchFamily="34" charset="-122"/>
            <a:ea typeface="微软雅黑" panose="020B0503020204020204" pitchFamily="34" charset="-122"/>
          </a:endParaRPr>
        </a:p>
      </dgm:t>
    </dgm:pt>
    <dgm:pt modelId="{7416855B-C095-46DC-8416-97480E844D6D}" type="parTrans" cxnId="{73DF790E-1C58-4E36-BDFF-6A042EBD35F6}">
      <dgm:prSet/>
      <dgm:spPr/>
      <dgm:t>
        <a:bodyPr/>
        <a:lstStyle/>
        <a:p>
          <a:endParaRPr lang="zh-CN" altLang="en-US">
            <a:latin typeface="微软雅黑" panose="020B0503020204020204" pitchFamily="34" charset="-122"/>
            <a:ea typeface="微软雅黑" panose="020B0503020204020204" pitchFamily="34" charset="-122"/>
          </a:endParaRPr>
        </a:p>
      </dgm:t>
    </dgm:pt>
    <dgm:pt modelId="{B616A4F9-0F5E-4ED1-8353-CDAADA685030}" type="sibTrans" cxnId="{73DF790E-1C58-4E36-BDFF-6A042EBD35F6}">
      <dgm:prSet/>
      <dgm:spPr/>
      <dgm:t>
        <a:bodyPr/>
        <a:lstStyle/>
        <a:p>
          <a:endParaRPr lang="zh-CN" altLang="en-US">
            <a:latin typeface="微软雅黑" panose="020B0503020204020204" pitchFamily="34" charset="-122"/>
            <a:ea typeface="微软雅黑" panose="020B0503020204020204" pitchFamily="34" charset="-122"/>
          </a:endParaRPr>
        </a:p>
      </dgm:t>
    </dgm:pt>
    <dgm:pt modelId="{FE80CD3F-6CB9-4D1E-9027-9D357BC15E3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库内上架－移转</a:t>
          </a:r>
          <a:endParaRPr lang="zh-CN" altLang="en-US" dirty="0">
            <a:latin typeface="微软雅黑" panose="020B0503020204020204" pitchFamily="34" charset="-122"/>
            <a:ea typeface="微软雅黑" panose="020B0503020204020204" pitchFamily="34" charset="-122"/>
          </a:endParaRPr>
        </a:p>
      </dgm:t>
    </dgm:pt>
    <dgm:pt modelId="{2FFB97AC-05E3-4580-A637-3396CAFA0F8F}" type="parTrans" cxnId="{B2A3DD79-1A67-474C-A4B2-20C1DF49CD87}">
      <dgm:prSet/>
      <dgm:spPr/>
      <dgm:t>
        <a:bodyPr/>
        <a:lstStyle/>
        <a:p>
          <a:endParaRPr lang="zh-CN" altLang="en-US">
            <a:latin typeface="微软雅黑" panose="020B0503020204020204" pitchFamily="34" charset="-122"/>
            <a:ea typeface="微软雅黑" panose="020B0503020204020204" pitchFamily="34" charset="-122"/>
          </a:endParaRPr>
        </a:p>
      </dgm:t>
    </dgm:pt>
    <dgm:pt modelId="{6603510A-97B6-4526-B391-67B9741442C4}" type="sibTrans" cxnId="{B2A3DD79-1A67-474C-A4B2-20C1DF49CD87}">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5645E3A4-9A33-4517-AD21-D7EA6C8D0DEC}" type="pres">
      <dgm:prSet presAssocID="{441A39C2-74C5-4237-AE30-4DD1036F1B78}" presName="parentLin" presStyleCnt="0"/>
      <dgm:spPr/>
    </dgm:pt>
    <dgm:pt modelId="{B501E349-BB0B-40CD-9AFD-9C5A49ABAF6F}" type="pres">
      <dgm:prSet presAssocID="{441A39C2-74C5-4237-AE30-4DD1036F1B78}" presName="parentLeftMargin" presStyleLbl="node1" presStyleIdx="0" presStyleCnt="3"/>
      <dgm:spPr/>
      <dgm:t>
        <a:bodyPr/>
        <a:lstStyle/>
        <a:p>
          <a:endParaRPr lang="zh-CN" altLang="en-US"/>
        </a:p>
      </dgm:t>
    </dgm:pt>
    <dgm:pt modelId="{0B6E5569-FDDA-4DD2-BDE8-131E2F7EABE8}" type="pres">
      <dgm:prSet presAssocID="{441A39C2-74C5-4237-AE30-4DD1036F1B78}" presName="parentText" presStyleLbl="node1" presStyleIdx="0" presStyleCnt="3">
        <dgm:presLayoutVars>
          <dgm:chMax val="0"/>
          <dgm:bulletEnabled val="1"/>
        </dgm:presLayoutVars>
      </dgm:prSet>
      <dgm:spPr/>
      <dgm:t>
        <a:bodyPr/>
        <a:lstStyle/>
        <a:p>
          <a:endParaRPr lang="zh-CN" altLang="en-US"/>
        </a:p>
      </dgm:t>
    </dgm:pt>
    <dgm:pt modelId="{A47706DF-EADF-43FA-B983-A070514E2239}" type="pres">
      <dgm:prSet presAssocID="{441A39C2-74C5-4237-AE30-4DD1036F1B78}" presName="negativeSpace" presStyleCnt="0"/>
      <dgm:spPr/>
    </dgm:pt>
    <dgm:pt modelId="{52439988-998A-4F64-942D-1E54F8A6AFAC}" type="pres">
      <dgm:prSet presAssocID="{441A39C2-74C5-4237-AE30-4DD1036F1B78}" presName="childText" presStyleLbl="conFgAcc1" presStyleIdx="0" presStyleCnt="3">
        <dgm:presLayoutVars>
          <dgm:bulletEnabled val="1"/>
        </dgm:presLayoutVars>
      </dgm:prSet>
      <dgm:spPr/>
      <dgm:t>
        <a:bodyPr/>
        <a:lstStyle/>
        <a:p>
          <a:endParaRPr lang="zh-CN" altLang="en-US"/>
        </a:p>
      </dgm:t>
    </dgm:pt>
    <dgm:pt modelId="{032CC819-57FB-46D9-856E-86434DC074C6}" type="pres">
      <dgm:prSet presAssocID="{0F34743F-C542-48C4-B569-0FE94755CD40}" presName="spaceBetweenRectangles" presStyleCnt="0"/>
      <dgm:spPr/>
    </dgm:pt>
    <dgm:pt modelId="{BDC32234-EBAD-4623-8E91-E35BB97C3023}" type="pres">
      <dgm:prSet presAssocID="{16CDC853-EAB3-4EAE-9272-62B50DE92F15}" presName="parentLin" presStyleCnt="0"/>
      <dgm:spPr/>
    </dgm:pt>
    <dgm:pt modelId="{9833323B-027F-4696-B383-202119BF1393}" type="pres">
      <dgm:prSet presAssocID="{16CDC853-EAB3-4EAE-9272-62B50DE92F15}" presName="parentLeftMargin" presStyleLbl="node1" presStyleIdx="0" presStyleCnt="3"/>
      <dgm:spPr/>
      <dgm:t>
        <a:bodyPr/>
        <a:lstStyle/>
        <a:p>
          <a:endParaRPr lang="zh-CN" altLang="en-US"/>
        </a:p>
      </dgm:t>
    </dgm:pt>
    <dgm:pt modelId="{D2150A77-6407-489D-A37E-31B9181CFFAF}" type="pres">
      <dgm:prSet presAssocID="{16CDC853-EAB3-4EAE-9272-62B50DE92F15}" presName="parentText" presStyleLbl="node1" presStyleIdx="1" presStyleCnt="3">
        <dgm:presLayoutVars>
          <dgm:chMax val="0"/>
          <dgm:bulletEnabled val="1"/>
        </dgm:presLayoutVars>
      </dgm:prSet>
      <dgm:spPr/>
      <dgm:t>
        <a:bodyPr/>
        <a:lstStyle/>
        <a:p>
          <a:endParaRPr lang="zh-CN" altLang="en-US"/>
        </a:p>
      </dgm:t>
    </dgm:pt>
    <dgm:pt modelId="{BFE3776C-1113-4EA4-B87B-070B34643A57}" type="pres">
      <dgm:prSet presAssocID="{16CDC853-EAB3-4EAE-9272-62B50DE92F15}" presName="negativeSpace" presStyleCnt="0"/>
      <dgm:spPr/>
    </dgm:pt>
    <dgm:pt modelId="{CCC06017-2974-48D9-AAA8-65B0AF796A9F}" type="pres">
      <dgm:prSet presAssocID="{16CDC853-EAB3-4EAE-9272-62B50DE92F15}" presName="childText" presStyleLbl="conFgAcc1" presStyleIdx="1" presStyleCnt="3">
        <dgm:presLayoutVars>
          <dgm:bulletEnabled val="1"/>
        </dgm:presLayoutVars>
      </dgm:prSet>
      <dgm:spPr/>
      <dgm:t>
        <a:bodyPr/>
        <a:lstStyle/>
        <a:p>
          <a:endParaRPr lang="zh-CN" altLang="en-US"/>
        </a:p>
      </dgm:t>
    </dgm:pt>
    <dgm:pt modelId="{2771B9BA-6E10-4EBC-970F-CAC7F720B70C}" type="pres">
      <dgm:prSet presAssocID="{9FB731B0-F2D3-4900-B11D-B7EFB8855793}" presName="spaceBetweenRectangles" presStyleCnt="0"/>
      <dgm:spPr/>
    </dgm:pt>
    <dgm:pt modelId="{AAA3A50D-B560-450F-A829-619316504DB8}" type="pres">
      <dgm:prSet presAssocID="{03F938EA-CCFC-4B5B-891E-336058A2A4B8}" presName="parentLin" presStyleCnt="0"/>
      <dgm:spPr/>
    </dgm:pt>
    <dgm:pt modelId="{31A7B069-78F4-48BC-9480-000AF5A49104}" type="pres">
      <dgm:prSet presAssocID="{03F938EA-CCFC-4B5B-891E-336058A2A4B8}" presName="parentLeftMargin" presStyleLbl="node1" presStyleIdx="1" presStyleCnt="3"/>
      <dgm:spPr/>
      <dgm:t>
        <a:bodyPr/>
        <a:lstStyle/>
        <a:p>
          <a:endParaRPr lang="zh-CN" altLang="en-US"/>
        </a:p>
      </dgm:t>
    </dgm:pt>
    <dgm:pt modelId="{AF2505F5-6DCA-4082-92CC-119BDEB01579}" type="pres">
      <dgm:prSet presAssocID="{03F938EA-CCFC-4B5B-891E-336058A2A4B8}" presName="parentText" presStyleLbl="node1" presStyleIdx="2" presStyleCnt="3">
        <dgm:presLayoutVars>
          <dgm:chMax val="0"/>
          <dgm:bulletEnabled val="1"/>
        </dgm:presLayoutVars>
      </dgm:prSet>
      <dgm:spPr/>
      <dgm:t>
        <a:bodyPr/>
        <a:lstStyle/>
        <a:p>
          <a:endParaRPr lang="zh-CN" altLang="en-US"/>
        </a:p>
      </dgm:t>
    </dgm:pt>
    <dgm:pt modelId="{BB365C7A-AF19-436F-8F09-4628C090FB73}" type="pres">
      <dgm:prSet presAssocID="{03F938EA-CCFC-4B5B-891E-336058A2A4B8}" presName="negativeSpace" presStyleCnt="0"/>
      <dgm:spPr/>
    </dgm:pt>
    <dgm:pt modelId="{A52CBB21-110C-4857-9228-720CD2ECA133}" type="pres">
      <dgm:prSet presAssocID="{03F938EA-CCFC-4B5B-891E-336058A2A4B8}" presName="childText" presStyleLbl="conFgAcc1" presStyleIdx="2" presStyleCnt="3">
        <dgm:presLayoutVars>
          <dgm:bulletEnabled val="1"/>
        </dgm:presLayoutVars>
      </dgm:prSet>
      <dgm:spPr/>
      <dgm:t>
        <a:bodyPr/>
        <a:lstStyle/>
        <a:p>
          <a:endParaRPr lang="zh-CN" altLang="en-US"/>
        </a:p>
      </dgm:t>
    </dgm:pt>
  </dgm:ptLst>
  <dgm:cxnLst>
    <dgm:cxn modelId="{7BDDDD2D-8243-46CF-B0DC-491DDE94B07F}" type="presOf" srcId="{03F938EA-CCFC-4B5B-891E-336058A2A4B8}" destId="{AF2505F5-6DCA-4082-92CC-119BDEB01579}" srcOrd="1" destOrd="0" presId="urn:microsoft.com/office/officeart/2005/8/layout/list1"/>
    <dgm:cxn modelId="{7460A46B-22D6-4CBE-8A8A-A055C320935F}" srcId="{4EF26255-5A9A-451A-B4DF-E5D214AEC6CE}" destId="{16CDC853-EAB3-4EAE-9272-62B50DE92F15}" srcOrd="1" destOrd="0" parTransId="{7D09E4EC-7137-4574-919E-7414B1F9CF64}" sibTransId="{9FB731B0-F2D3-4900-B11D-B7EFB8855793}"/>
    <dgm:cxn modelId="{A40DB55A-F422-4CB4-A7E1-9AE2A1ED1C89}" srcId="{4EF26255-5A9A-451A-B4DF-E5D214AEC6CE}" destId="{03F938EA-CCFC-4B5B-891E-336058A2A4B8}" srcOrd="2" destOrd="0" parTransId="{4AB63441-3294-4DAA-A853-798B85ED7318}" sibTransId="{CC000ED7-33F4-46DD-8419-44350ED35CC5}"/>
    <dgm:cxn modelId="{D39D89E1-6F27-43C8-899B-3AF1E527A24F}" type="presOf" srcId="{16CDC853-EAB3-4EAE-9272-62B50DE92F15}" destId="{9833323B-027F-4696-B383-202119BF1393}" srcOrd="0" destOrd="0" presId="urn:microsoft.com/office/officeart/2005/8/layout/list1"/>
    <dgm:cxn modelId="{AEA257CD-5AD7-4B16-B3BD-D176077642E6}" type="presOf" srcId="{F563608F-D753-42CC-BA17-296E75752B8A}" destId="{CCC06017-2974-48D9-AAA8-65B0AF796A9F}" srcOrd="0" destOrd="1" presId="urn:microsoft.com/office/officeart/2005/8/layout/list1"/>
    <dgm:cxn modelId="{80E231FD-A219-4C87-AE1C-41A81F2ACF66}" type="presOf" srcId="{4EF26255-5A9A-451A-B4DF-E5D214AEC6CE}" destId="{87DB4641-FF84-4BDA-A7E3-FE1149160A48}" srcOrd="0" destOrd="0" presId="urn:microsoft.com/office/officeart/2005/8/layout/list1"/>
    <dgm:cxn modelId="{0F7D141F-8356-4F00-AF64-1CF7659B9122}" srcId="{03F938EA-CCFC-4B5B-891E-336058A2A4B8}" destId="{19741286-2D07-4586-B54E-A3938AF0AAB3}" srcOrd="0" destOrd="0" parTransId="{8E5531DD-703F-4FE5-B599-6AA3AF9A4EBE}" sibTransId="{F5A228B8-CCB3-48CC-8F0E-D77CDBE728F3}"/>
    <dgm:cxn modelId="{15D7A993-5A42-4493-8D36-958936DF2F2D}" type="presOf" srcId="{441A39C2-74C5-4237-AE30-4DD1036F1B78}" destId="{B501E349-BB0B-40CD-9AFD-9C5A49ABAF6F}" srcOrd="0" destOrd="0" presId="urn:microsoft.com/office/officeart/2005/8/layout/list1"/>
    <dgm:cxn modelId="{17117FCF-86EC-4F3C-8342-741201055145}" srcId="{4EF26255-5A9A-451A-B4DF-E5D214AEC6CE}" destId="{441A39C2-74C5-4237-AE30-4DD1036F1B78}" srcOrd="0" destOrd="0" parTransId="{D14E29FB-6456-4E82-B325-382394FD5DBD}" sibTransId="{0F34743F-C542-48C4-B569-0FE94755CD40}"/>
    <dgm:cxn modelId="{A2FCEF3A-D64C-4ABE-A9D5-CAA0AEBD2727}" type="presOf" srcId="{8A5BB955-808D-4C87-95BF-3254C13B3121}" destId="{CCC06017-2974-48D9-AAA8-65B0AF796A9F}" srcOrd="0" destOrd="0" presId="urn:microsoft.com/office/officeart/2005/8/layout/list1"/>
    <dgm:cxn modelId="{85E8DA95-1C1F-46A2-B9A1-5C0ED1A6AEA6}" srcId="{16CDC853-EAB3-4EAE-9272-62B50DE92F15}" destId="{8A5BB955-808D-4C87-95BF-3254C13B3121}" srcOrd="0" destOrd="0" parTransId="{4ACB1349-1D71-46B8-844B-14DB6163081C}" sibTransId="{EBCA512C-7EBB-416D-9CD9-B0BDEAE15111}"/>
    <dgm:cxn modelId="{A02AAEAE-082C-448A-A933-D678A7CA1F4C}" type="presOf" srcId="{03F938EA-CCFC-4B5B-891E-336058A2A4B8}" destId="{31A7B069-78F4-48BC-9480-000AF5A49104}" srcOrd="0" destOrd="0" presId="urn:microsoft.com/office/officeart/2005/8/layout/list1"/>
    <dgm:cxn modelId="{73DF790E-1C58-4E36-BDFF-6A042EBD35F6}" srcId="{441A39C2-74C5-4237-AE30-4DD1036F1B78}" destId="{D565D1E9-7E8E-4298-B522-B63796154A2B}" srcOrd="0" destOrd="0" parTransId="{7416855B-C095-46DC-8416-97480E844D6D}" sibTransId="{B616A4F9-0F5E-4ED1-8353-CDAADA685030}"/>
    <dgm:cxn modelId="{CDA2D022-E090-4557-8ED5-6728F962A51C}" type="presOf" srcId="{FE80CD3F-6CB9-4D1E-9027-9D357BC15E33}" destId="{A52CBB21-110C-4857-9228-720CD2ECA133}" srcOrd="0" destOrd="1" presId="urn:microsoft.com/office/officeart/2005/8/layout/list1"/>
    <dgm:cxn modelId="{836CF9E3-ECEA-430E-9B37-48273F11BF0D}" type="presOf" srcId="{441A39C2-74C5-4237-AE30-4DD1036F1B78}" destId="{0B6E5569-FDDA-4DD2-BDE8-131E2F7EABE8}" srcOrd="1" destOrd="0" presId="urn:microsoft.com/office/officeart/2005/8/layout/list1"/>
    <dgm:cxn modelId="{F9DCE7C1-8849-4B37-A307-4093625022EA}" type="presOf" srcId="{19741286-2D07-4586-B54E-A3938AF0AAB3}" destId="{A52CBB21-110C-4857-9228-720CD2ECA133}" srcOrd="0" destOrd="0" presId="urn:microsoft.com/office/officeart/2005/8/layout/list1"/>
    <dgm:cxn modelId="{4C26D89D-1F84-42A8-8272-D8D278206E77}" type="presOf" srcId="{D565D1E9-7E8E-4298-B522-B63796154A2B}" destId="{52439988-998A-4F64-942D-1E54F8A6AFAC}" srcOrd="0" destOrd="0" presId="urn:microsoft.com/office/officeart/2005/8/layout/list1"/>
    <dgm:cxn modelId="{60CF21E0-67BF-4C17-AF7C-05972522F778}" srcId="{16CDC853-EAB3-4EAE-9272-62B50DE92F15}" destId="{F563608F-D753-42CC-BA17-296E75752B8A}" srcOrd="1" destOrd="0" parTransId="{BCAD3045-202B-4A55-A769-1A4EDE0278CB}" sibTransId="{29504F0C-A363-4A51-8DF7-3BA39BD35E21}"/>
    <dgm:cxn modelId="{B2A3DD79-1A67-474C-A4B2-20C1DF49CD87}" srcId="{03F938EA-CCFC-4B5B-891E-336058A2A4B8}" destId="{FE80CD3F-6CB9-4D1E-9027-9D357BC15E33}" srcOrd="1" destOrd="0" parTransId="{2FFB97AC-05E3-4580-A637-3396CAFA0F8F}" sibTransId="{6603510A-97B6-4526-B391-67B9741442C4}"/>
    <dgm:cxn modelId="{E0EE2766-EB34-4CD5-BF0A-3A68E7B72118}" type="presOf" srcId="{16CDC853-EAB3-4EAE-9272-62B50DE92F15}" destId="{D2150A77-6407-489D-A37E-31B9181CFFAF}" srcOrd="1" destOrd="0" presId="urn:microsoft.com/office/officeart/2005/8/layout/list1"/>
    <dgm:cxn modelId="{2D1CFAAF-F714-4D52-A473-8F02F5EE3833}" type="presParOf" srcId="{87DB4641-FF84-4BDA-A7E3-FE1149160A48}" destId="{5645E3A4-9A33-4517-AD21-D7EA6C8D0DEC}" srcOrd="0" destOrd="0" presId="urn:microsoft.com/office/officeart/2005/8/layout/list1"/>
    <dgm:cxn modelId="{B3A3322A-CB2E-40A5-A7B3-58959125A7B6}" type="presParOf" srcId="{5645E3A4-9A33-4517-AD21-D7EA6C8D0DEC}" destId="{B501E349-BB0B-40CD-9AFD-9C5A49ABAF6F}" srcOrd="0" destOrd="0" presId="urn:microsoft.com/office/officeart/2005/8/layout/list1"/>
    <dgm:cxn modelId="{018E3889-6566-45BB-B0B7-D372F714BA88}" type="presParOf" srcId="{5645E3A4-9A33-4517-AD21-D7EA6C8D0DEC}" destId="{0B6E5569-FDDA-4DD2-BDE8-131E2F7EABE8}" srcOrd="1" destOrd="0" presId="urn:microsoft.com/office/officeart/2005/8/layout/list1"/>
    <dgm:cxn modelId="{DFE26516-932C-4B5F-A8F7-417B4CE4637D}" type="presParOf" srcId="{87DB4641-FF84-4BDA-A7E3-FE1149160A48}" destId="{A47706DF-EADF-43FA-B983-A070514E2239}" srcOrd="1" destOrd="0" presId="urn:microsoft.com/office/officeart/2005/8/layout/list1"/>
    <dgm:cxn modelId="{013BF977-4CE4-40CE-895E-A6F052DB0EA2}" type="presParOf" srcId="{87DB4641-FF84-4BDA-A7E3-FE1149160A48}" destId="{52439988-998A-4F64-942D-1E54F8A6AFAC}" srcOrd="2" destOrd="0" presId="urn:microsoft.com/office/officeart/2005/8/layout/list1"/>
    <dgm:cxn modelId="{8DD90EE9-0777-46A6-AA05-4429600C6DFC}" type="presParOf" srcId="{87DB4641-FF84-4BDA-A7E3-FE1149160A48}" destId="{032CC819-57FB-46D9-856E-86434DC074C6}" srcOrd="3" destOrd="0" presId="urn:microsoft.com/office/officeart/2005/8/layout/list1"/>
    <dgm:cxn modelId="{BBD85AB9-E495-46D7-AB4F-21FA11739770}" type="presParOf" srcId="{87DB4641-FF84-4BDA-A7E3-FE1149160A48}" destId="{BDC32234-EBAD-4623-8E91-E35BB97C3023}" srcOrd="4" destOrd="0" presId="urn:microsoft.com/office/officeart/2005/8/layout/list1"/>
    <dgm:cxn modelId="{EB70AC01-151D-436B-AAF1-FCE2C978E714}" type="presParOf" srcId="{BDC32234-EBAD-4623-8E91-E35BB97C3023}" destId="{9833323B-027F-4696-B383-202119BF1393}" srcOrd="0" destOrd="0" presId="urn:microsoft.com/office/officeart/2005/8/layout/list1"/>
    <dgm:cxn modelId="{208580EF-04EB-4F74-A979-B95916B62D4B}" type="presParOf" srcId="{BDC32234-EBAD-4623-8E91-E35BB97C3023}" destId="{D2150A77-6407-489D-A37E-31B9181CFFAF}" srcOrd="1" destOrd="0" presId="urn:microsoft.com/office/officeart/2005/8/layout/list1"/>
    <dgm:cxn modelId="{FB0FCF73-124B-40B7-80DA-1268A9DDFD8F}" type="presParOf" srcId="{87DB4641-FF84-4BDA-A7E3-FE1149160A48}" destId="{BFE3776C-1113-4EA4-B87B-070B34643A57}" srcOrd="5" destOrd="0" presId="urn:microsoft.com/office/officeart/2005/8/layout/list1"/>
    <dgm:cxn modelId="{200FF523-C237-4E4C-A750-FCC9995F1A73}" type="presParOf" srcId="{87DB4641-FF84-4BDA-A7E3-FE1149160A48}" destId="{CCC06017-2974-48D9-AAA8-65B0AF796A9F}" srcOrd="6" destOrd="0" presId="urn:microsoft.com/office/officeart/2005/8/layout/list1"/>
    <dgm:cxn modelId="{83580754-5649-40FF-9D95-33EE6797A5AD}" type="presParOf" srcId="{87DB4641-FF84-4BDA-A7E3-FE1149160A48}" destId="{2771B9BA-6E10-4EBC-970F-CAC7F720B70C}" srcOrd="7" destOrd="0" presId="urn:microsoft.com/office/officeart/2005/8/layout/list1"/>
    <dgm:cxn modelId="{CB507F66-3903-4D21-B064-F7FA4FC77CCB}" type="presParOf" srcId="{87DB4641-FF84-4BDA-A7E3-FE1149160A48}" destId="{AAA3A50D-B560-450F-A829-619316504DB8}" srcOrd="8" destOrd="0" presId="urn:microsoft.com/office/officeart/2005/8/layout/list1"/>
    <dgm:cxn modelId="{3318FA28-566D-4CF5-8536-2FE494D8CA80}" type="presParOf" srcId="{AAA3A50D-B560-450F-A829-619316504DB8}" destId="{31A7B069-78F4-48BC-9480-000AF5A49104}" srcOrd="0" destOrd="0" presId="urn:microsoft.com/office/officeart/2005/8/layout/list1"/>
    <dgm:cxn modelId="{D734D987-3FD3-4B9C-819B-0D8869A304A1}" type="presParOf" srcId="{AAA3A50D-B560-450F-A829-619316504DB8}" destId="{AF2505F5-6DCA-4082-92CC-119BDEB01579}" srcOrd="1" destOrd="0" presId="urn:microsoft.com/office/officeart/2005/8/layout/list1"/>
    <dgm:cxn modelId="{80406349-6457-429A-A0B3-01003E4A9A87}" type="presParOf" srcId="{87DB4641-FF84-4BDA-A7E3-FE1149160A48}" destId="{BB365C7A-AF19-436F-8F09-4628C090FB73}" srcOrd="9" destOrd="0" presId="urn:microsoft.com/office/officeart/2005/8/layout/list1"/>
    <dgm:cxn modelId="{E7E13126-3612-464C-9B3F-2E3CC1766EE8}" type="presParOf" srcId="{87DB4641-FF84-4BDA-A7E3-FE1149160A48}" destId="{A52CBB21-110C-4857-9228-720CD2ECA13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6A148F3E-37E1-4CCC-810F-57805850CE67}" type="par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4FB3DE1B-FA0E-4427-A3C9-24F62A664482}" type="sib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B03BB627-8B9E-46BA-AAC0-C3B5DED6FD9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特性</a:t>
          </a:r>
          <a:endParaRPr lang="zh-CN" altLang="en-US" dirty="0">
            <a:latin typeface="微软雅黑" panose="020B0503020204020204" pitchFamily="34" charset="-122"/>
            <a:ea typeface="微软雅黑" panose="020B0503020204020204" pitchFamily="34" charset="-122"/>
          </a:endParaRPr>
        </a:p>
      </dgm:t>
    </dgm:pt>
    <dgm:pt modelId="{41999399-DD7B-4300-A10E-1D58195676E5}" type="par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B951B5CE-E809-4B11-AC4B-195A25DF5407}" type="sib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AB5AFBA4-9A36-4842-8103-C84D94E6680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托盘管理，合并拣选，两步操作的销售出库</a:t>
          </a:r>
          <a:endParaRPr lang="zh-CN" altLang="en-US" dirty="0">
            <a:latin typeface="微软雅黑" panose="020B0503020204020204" pitchFamily="34" charset="-122"/>
            <a:ea typeface="微软雅黑" panose="020B0503020204020204" pitchFamily="34" charset="-122"/>
          </a:endParaRPr>
        </a:p>
      </dgm:t>
    </dgm:pt>
    <dgm:pt modelId="{6180A0C3-8D1C-45BA-9113-65D71B951D79}" type="par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4B42C78C-CDC7-4154-BCC6-E5200F7981F2}" type="sib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进行拣选单据生成</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A97928FE-6451-4508-976C-AB26E4B0706F}">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178D1F0A-2A2C-4D8D-A616-BCDFC89D0736}" type="parTrans" cxnId="{6FC7B238-0EF4-4233-943F-66014F257373}">
      <dgm:prSet/>
      <dgm:spPr/>
      <dgm:t>
        <a:bodyPr/>
        <a:lstStyle/>
        <a:p>
          <a:endParaRPr lang="zh-CN" altLang="en-US">
            <a:latin typeface="微软雅黑" panose="020B0503020204020204" pitchFamily="34" charset="-122"/>
            <a:ea typeface="微软雅黑" panose="020B0503020204020204" pitchFamily="34" charset="-122"/>
          </a:endParaRPr>
        </a:p>
      </dgm:t>
    </dgm:pt>
    <dgm:pt modelId="{FBE9936E-72EF-458F-83B7-D01F4DA21AA0}" type="sibTrans" cxnId="{6FC7B238-0EF4-4233-943F-66014F257373}">
      <dgm:prSet/>
      <dgm:spPr/>
      <dgm:t>
        <a:bodyPr/>
        <a:lstStyle/>
        <a:p>
          <a:endParaRPr lang="zh-CN" altLang="en-US">
            <a:latin typeface="微软雅黑" panose="020B0503020204020204" pitchFamily="34" charset="-122"/>
            <a:ea typeface="微软雅黑" panose="020B0503020204020204" pitchFamily="34" charset="-122"/>
          </a:endParaRPr>
        </a:p>
      </dgm:t>
    </dgm:pt>
    <dgm:pt modelId="{95888887-51BB-450F-AFB8-219578BBE6F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拣选单</a:t>
          </a:r>
          <a:endParaRPr lang="zh-CN" altLang="en-US" dirty="0">
            <a:latin typeface="微软雅黑" panose="020B0503020204020204" pitchFamily="34" charset="-122"/>
            <a:ea typeface="微软雅黑" panose="020B0503020204020204" pitchFamily="34" charset="-122"/>
          </a:endParaRPr>
        </a:p>
      </dgm:t>
    </dgm:pt>
    <dgm:pt modelId="{A97E6E98-7AAB-4493-B7F5-D2C882E88908}" type="parTrans" cxnId="{2F5D83B9-D25F-4360-9999-D3B9AD2882E5}">
      <dgm:prSet/>
      <dgm:spPr/>
      <dgm:t>
        <a:bodyPr/>
        <a:lstStyle/>
        <a:p>
          <a:endParaRPr lang="zh-CN" altLang="en-US">
            <a:latin typeface="微软雅黑" panose="020B0503020204020204" pitchFamily="34" charset="-122"/>
            <a:ea typeface="微软雅黑" panose="020B0503020204020204" pitchFamily="34" charset="-122"/>
          </a:endParaRPr>
        </a:p>
      </dgm:t>
    </dgm:pt>
    <dgm:pt modelId="{5234AB97-0FA6-4BB7-9D1D-2D5C8F007700}" type="sibTrans" cxnId="{2F5D83B9-D25F-4360-9999-D3B9AD2882E5}">
      <dgm:prSet/>
      <dgm:spPr/>
      <dgm:t>
        <a:bodyPr/>
        <a:lstStyle/>
        <a:p>
          <a:endParaRPr lang="zh-CN" altLang="en-US">
            <a:latin typeface="微软雅黑" panose="020B0503020204020204" pitchFamily="34" charset="-122"/>
            <a:ea typeface="微软雅黑" panose="020B0503020204020204" pitchFamily="34" charset="-122"/>
          </a:endParaRPr>
        </a:p>
      </dgm:t>
    </dgm:pt>
    <dgm:pt modelId="{D2DA30C4-C1EB-4666-AB06-298E1C200B35}">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终端进行拣选操作，扫描货位和托盘</a:t>
          </a:r>
          <a:endParaRPr lang="zh-CN" altLang="en-US" dirty="0">
            <a:latin typeface="微软雅黑" panose="020B0503020204020204" pitchFamily="34" charset="-122"/>
            <a:ea typeface="微软雅黑" panose="020B0503020204020204" pitchFamily="34" charset="-122"/>
          </a:endParaRPr>
        </a:p>
      </dgm:t>
    </dgm:pt>
    <dgm:pt modelId="{C1EAAE18-6E79-4102-82D9-7E28F292F453}" type="parTrans" cxnId="{B468EE6B-A2BB-47F5-A16D-454495A919C4}">
      <dgm:prSet/>
      <dgm:spPr/>
      <dgm:t>
        <a:bodyPr/>
        <a:lstStyle/>
        <a:p>
          <a:endParaRPr lang="zh-CN" altLang="en-US">
            <a:latin typeface="微软雅黑" panose="020B0503020204020204" pitchFamily="34" charset="-122"/>
            <a:ea typeface="微软雅黑" panose="020B0503020204020204" pitchFamily="34" charset="-122"/>
          </a:endParaRPr>
        </a:p>
      </dgm:t>
    </dgm:pt>
    <dgm:pt modelId="{FF6672EC-EFB2-463C-9EDA-0EED22AF1077}" type="sibTrans" cxnId="{B468EE6B-A2BB-47F5-A16D-454495A919C4}">
      <dgm:prSet/>
      <dgm:spPr/>
      <dgm:t>
        <a:bodyPr/>
        <a:lstStyle/>
        <a:p>
          <a:endParaRPr lang="zh-CN" altLang="en-US">
            <a:latin typeface="微软雅黑" panose="020B0503020204020204" pitchFamily="34" charset="-122"/>
            <a:ea typeface="微软雅黑" panose="020B0503020204020204" pitchFamily="34" charset="-122"/>
          </a:endParaRPr>
        </a:p>
      </dgm:t>
    </dgm:pt>
    <dgm:pt modelId="{396D63E1-0447-4E90-8211-ADAC57040F6E}">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拣选指示</a:t>
          </a:r>
          <a:endParaRPr lang="zh-CN" altLang="en-US" dirty="0">
            <a:latin typeface="微软雅黑" panose="020B0503020204020204" pitchFamily="34" charset="-122"/>
            <a:ea typeface="微软雅黑" panose="020B0503020204020204" pitchFamily="34" charset="-122"/>
          </a:endParaRPr>
        </a:p>
      </dgm:t>
    </dgm:pt>
    <dgm:pt modelId="{23ADC836-7795-4BD2-A5D5-7C64E57C0728}" type="parTrans" cxnId="{8E65B5C1-72B3-44A5-B201-74A4F301709E}">
      <dgm:prSet/>
      <dgm:spPr/>
      <dgm:t>
        <a:bodyPr/>
        <a:lstStyle/>
        <a:p>
          <a:endParaRPr lang="zh-CN" altLang="en-US">
            <a:latin typeface="微软雅黑" panose="020B0503020204020204" pitchFamily="34" charset="-122"/>
            <a:ea typeface="微软雅黑" panose="020B0503020204020204" pitchFamily="34" charset="-122"/>
          </a:endParaRPr>
        </a:p>
      </dgm:t>
    </dgm:pt>
    <dgm:pt modelId="{0D5D3A01-53EF-4526-9698-E85962B4B815}" type="sibTrans" cxnId="{8E65B5C1-72B3-44A5-B201-74A4F301709E}">
      <dgm:prSet/>
      <dgm:spPr/>
      <dgm:t>
        <a:bodyPr/>
        <a:lstStyle/>
        <a:p>
          <a:endParaRPr lang="zh-CN" altLang="en-US">
            <a:latin typeface="微软雅黑" panose="020B0503020204020204" pitchFamily="34" charset="-122"/>
            <a:ea typeface="微软雅黑" panose="020B0503020204020204" pitchFamily="34" charset="-122"/>
          </a:endParaRPr>
        </a:p>
      </dgm:t>
    </dgm:pt>
    <dgm:pt modelId="{95CCD2AC-2592-4CFC-9481-1E7D05C91D5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拣选记录</a:t>
          </a:r>
          <a:endParaRPr lang="zh-CN" altLang="en-US" dirty="0">
            <a:latin typeface="微软雅黑" panose="020B0503020204020204" pitchFamily="34" charset="-122"/>
            <a:ea typeface="微软雅黑" panose="020B0503020204020204" pitchFamily="34" charset="-122"/>
          </a:endParaRPr>
        </a:p>
      </dgm:t>
    </dgm:pt>
    <dgm:pt modelId="{117C8A74-7942-4CCA-AB5E-57BABA64EC0B}" type="parTrans" cxnId="{3F5B7419-BCDD-44B9-A3AE-249986F2F710}">
      <dgm:prSet/>
      <dgm:spPr/>
      <dgm:t>
        <a:bodyPr/>
        <a:lstStyle/>
        <a:p>
          <a:endParaRPr lang="zh-CN" altLang="en-US">
            <a:latin typeface="微软雅黑" panose="020B0503020204020204" pitchFamily="34" charset="-122"/>
            <a:ea typeface="微软雅黑" panose="020B0503020204020204" pitchFamily="34" charset="-122"/>
          </a:endParaRPr>
        </a:p>
      </dgm:t>
    </dgm:pt>
    <dgm:pt modelId="{343B481E-5B08-4B1C-A0B9-B2EB8195FE24}" type="sibTrans" cxnId="{3F5B7419-BCDD-44B9-A3AE-249986F2F710}">
      <dgm:prSet/>
      <dgm:spPr/>
      <dgm:t>
        <a:bodyPr/>
        <a:lstStyle/>
        <a:p>
          <a:endParaRPr lang="zh-CN" altLang="en-US">
            <a:latin typeface="微软雅黑" panose="020B0503020204020204" pitchFamily="34" charset="-122"/>
            <a:ea typeface="微软雅黑" panose="020B0503020204020204" pitchFamily="34" charset="-122"/>
          </a:endParaRPr>
        </a:p>
      </dgm:t>
    </dgm:pt>
    <dgm:pt modelId="{069039E3-BB7E-43A3-9F80-649AA887EE9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生成货位调整单</a:t>
          </a:r>
          <a:endParaRPr lang="zh-CN" altLang="en-US" dirty="0">
            <a:latin typeface="微软雅黑" panose="020B0503020204020204" pitchFamily="34" charset="-122"/>
            <a:ea typeface="微软雅黑" panose="020B0503020204020204" pitchFamily="34" charset="-122"/>
          </a:endParaRPr>
        </a:p>
      </dgm:t>
    </dgm:pt>
    <dgm:pt modelId="{EB4191E2-146E-47F8-A8FE-330551B82BBA}" type="parTrans" cxnId="{6D3C852E-1990-4B7B-A6AC-162AB92C5AA8}">
      <dgm:prSet/>
      <dgm:spPr/>
      <dgm:t>
        <a:bodyPr/>
        <a:lstStyle/>
        <a:p>
          <a:endParaRPr lang="zh-CN" altLang="en-US">
            <a:latin typeface="微软雅黑" panose="020B0503020204020204" pitchFamily="34" charset="-122"/>
            <a:ea typeface="微软雅黑" panose="020B0503020204020204" pitchFamily="34" charset="-122"/>
          </a:endParaRPr>
        </a:p>
      </dgm:t>
    </dgm:pt>
    <dgm:pt modelId="{646894B1-2A86-400C-974D-81905E8BC047}" type="sibTrans" cxnId="{6D3C852E-1990-4B7B-A6AC-162AB92C5AA8}">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0"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0" presStyleCnt="3"/>
      <dgm:spPr/>
      <dgm:t>
        <a:bodyPr/>
        <a:lstStyle/>
        <a:p>
          <a:endParaRPr lang="zh-CN" altLang="en-US"/>
        </a:p>
      </dgm:t>
    </dgm:pt>
    <dgm:pt modelId="{0A166603-F2EF-469F-B3C5-1B8F11C506A0}" type="pres">
      <dgm:prSet presAssocID="{B03BB627-8B9E-46BA-AAC0-C3B5DED6FD99}" presName="parentText" presStyleLbl="node1" presStyleIdx="1"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1" presStyleCnt="3">
        <dgm:presLayoutVars>
          <dgm:bulletEnabled val="1"/>
        </dgm:presLayoutVars>
      </dgm:prSet>
      <dgm:spPr/>
      <dgm:t>
        <a:bodyPr/>
        <a:lstStyle/>
        <a:p>
          <a:endParaRPr lang="zh-CN" altLang="en-US"/>
        </a:p>
      </dgm:t>
    </dgm:pt>
    <dgm:pt modelId="{FEB14243-9EA6-471A-8D88-1FDFB377FFF6}" type="pres">
      <dgm:prSet presAssocID="{B951B5CE-E809-4B11-AC4B-195A25DF5407}" presName="spaceBetweenRectangles" presStyleCnt="0"/>
      <dgm:spPr/>
    </dgm:pt>
    <dgm:pt modelId="{47D8FB84-E054-40D1-9EA0-CB323956F2B0}" type="pres">
      <dgm:prSet presAssocID="{A97928FE-6451-4508-976C-AB26E4B0706F}" presName="parentLin" presStyleCnt="0"/>
      <dgm:spPr/>
    </dgm:pt>
    <dgm:pt modelId="{90735CC8-931E-4298-9BBA-8AC935055995}" type="pres">
      <dgm:prSet presAssocID="{A97928FE-6451-4508-976C-AB26E4B0706F}" presName="parentLeftMargin" presStyleLbl="node1" presStyleIdx="1" presStyleCnt="3"/>
      <dgm:spPr/>
      <dgm:t>
        <a:bodyPr/>
        <a:lstStyle/>
        <a:p>
          <a:endParaRPr lang="zh-CN" altLang="en-US"/>
        </a:p>
      </dgm:t>
    </dgm:pt>
    <dgm:pt modelId="{FB829488-1F39-4B6F-AADF-1EBE4762F363}" type="pres">
      <dgm:prSet presAssocID="{A97928FE-6451-4508-976C-AB26E4B0706F}" presName="parentText" presStyleLbl="node1" presStyleIdx="2" presStyleCnt="3">
        <dgm:presLayoutVars>
          <dgm:chMax val="0"/>
          <dgm:bulletEnabled val="1"/>
        </dgm:presLayoutVars>
      </dgm:prSet>
      <dgm:spPr/>
      <dgm:t>
        <a:bodyPr/>
        <a:lstStyle/>
        <a:p>
          <a:endParaRPr lang="zh-CN" altLang="en-US"/>
        </a:p>
      </dgm:t>
    </dgm:pt>
    <dgm:pt modelId="{B1E98DB7-9360-4D2A-8025-4333C8FB619E}" type="pres">
      <dgm:prSet presAssocID="{A97928FE-6451-4508-976C-AB26E4B0706F}" presName="negativeSpace" presStyleCnt="0"/>
      <dgm:spPr/>
    </dgm:pt>
    <dgm:pt modelId="{02CC3604-CAF3-4EAA-83F2-AA4AC1A077FB}" type="pres">
      <dgm:prSet presAssocID="{A97928FE-6451-4508-976C-AB26E4B0706F}" presName="childText" presStyleLbl="conFgAcc1" presStyleIdx="2" presStyleCnt="3">
        <dgm:presLayoutVars>
          <dgm:bulletEnabled val="1"/>
        </dgm:presLayoutVars>
      </dgm:prSet>
      <dgm:spPr/>
      <dgm:t>
        <a:bodyPr/>
        <a:lstStyle/>
        <a:p>
          <a:endParaRPr lang="zh-CN" altLang="en-US"/>
        </a:p>
      </dgm:t>
    </dgm:pt>
  </dgm:ptLst>
  <dgm:cxnLst>
    <dgm:cxn modelId="{35AE3B91-215D-48D0-928B-C16D7DA90E50}" type="presOf" srcId="{A97928FE-6451-4508-976C-AB26E4B0706F}" destId="{90735CC8-931E-4298-9BBA-8AC935055995}" srcOrd="0" destOrd="0" presId="urn:microsoft.com/office/officeart/2005/8/layout/list1"/>
    <dgm:cxn modelId="{D84FE627-0A12-4D96-81D4-53474B82144E}" type="presOf" srcId="{1AFDFC39-61C0-47A9-B614-F71A6AC30819}" destId="{6363904A-1EAC-4B1A-A700-D3742415DC64}" srcOrd="1" destOrd="0" presId="urn:microsoft.com/office/officeart/2005/8/layout/list1"/>
    <dgm:cxn modelId="{BB1893C0-0050-433C-9A18-F6A4C4C86828}" type="presOf" srcId="{B03BB627-8B9E-46BA-AAC0-C3B5DED6FD99}" destId="{B1F4181D-31D2-4FC6-86DF-5AABC026424B}" srcOrd="0" destOrd="0" presId="urn:microsoft.com/office/officeart/2005/8/layout/list1"/>
    <dgm:cxn modelId="{5F42BAC5-EBD1-4491-A5BA-F8AA1FA101BC}" type="presOf" srcId="{4EF26255-5A9A-451A-B4DF-E5D214AEC6CE}" destId="{87DB4641-FF84-4BDA-A7E3-FE1149160A48}" srcOrd="0" destOrd="0" presId="urn:microsoft.com/office/officeart/2005/8/layout/list1"/>
    <dgm:cxn modelId="{2CEDED09-8C21-4530-A843-094F4F7266A2}" type="presOf" srcId="{AB5AFBA4-9A36-4842-8103-C84D94E66803}" destId="{0DF03504-F652-4C6A-B640-30033DC524C2}" srcOrd="0" destOrd="0" presId="urn:microsoft.com/office/officeart/2005/8/layout/list1"/>
    <dgm:cxn modelId="{CB18948C-13A1-400E-9C28-68903D7F702D}" srcId="{4EF26255-5A9A-451A-B4DF-E5D214AEC6CE}" destId="{B03BB627-8B9E-46BA-AAC0-C3B5DED6FD99}" srcOrd="1" destOrd="0" parTransId="{41999399-DD7B-4300-A10E-1D58195676E5}" sibTransId="{B951B5CE-E809-4B11-AC4B-195A25DF5407}"/>
    <dgm:cxn modelId="{9783CCF9-9171-43D1-909B-4D02E8218E90}" type="presOf" srcId="{069039E3-BB7E-43A3-9F80-649AA887EE9D}" destId="{911A2BD6-6B56-43A1-814D-D812D17C6F93}" srcOrd="0" destOrd="3" presId="urn:microsoft.com/office/officeart/2005/8/layout/list1"/>
    <dgm:cxn modelId="{46CF019F-39EB-4165-92C6-D2CDB012787D}" type="presOf" srcId="{95CCD2AC-2592-4CFC-9481-1E7D05C91D54}" destId="{911A2BD6-6B56-43A1-814D-D812D17C6F93}" srcOrd="0" destOrd="2" presId="urn:microsoft.com/office/officeart/2005/8/layout/list1"/>
    <dgm:cxn modelId="{339B0DFE-FD8A-41FC-A5E6-D90E33973590}" type="presOf" srcId="{D2DA30C4-C1EB-4666-AB06-298E1C200B35}" destId="{02CC3604-CAF3-4EAA-83F2-AA4AC1A077FB}" srcOrd="0" destOrd="1" presId="urn:microsoft.com/office/officeart/2005/8/layout/list1"/>
    <dgm:cxn modelId="{0F7D141F-8356-4F00-AF64-1CF7659B9122}" srcId="{A97928FE-6451-4508-976C-AB26E4B0706F}" destId="{19741286-2D07-4586-B54E-A3938AF0AAB3}" srcOrd="0" destOrd="0" parTransId="{8E5531DD-703F-4FE5-B599-6AA3AF9A4EBE}" sibTransId="{F5A228B8-CCB3-48CC-8F0E-D77CDBE728F3}"/>
    <dgm:cxn modelId="{7E982686-6580-4953-A49E-7726CD098E0E}" type="presOf" srcId="{A97928FE-6451-4508-976C-AB26E4B0706F}" destId="{FB829488-1F39-4B6F-AADF-1EBE4762F363}" srcOrd="1" destOrd="0" presId="urn:microsoft.com/office/officeart/2005/8/layout/list1"/>
    <dgm:cxn modelId="{6D3C852E-1990-4B7B-A6AC-162AB92C5AA8}" srcId="{B03BB627-8B9E-46BA-AAC0-C3B5DED6FD99}" destId="{069039E3-BB7E-43A3-9F80-649AA887EE9D}" srcOrd="3" destOrd="0" parTransId="{EB4191E2-146E-47F8-A8FE-330551B82BBA}" sibTransId="{646894B1-2A86-400C-974D-81905E8BC047}"/>
    <dgm:cxn modelId="{3F5B7419-BCDD-44B9-A3AE-249986F2F710}" srcId="{B03BB627-8B9E-46BA-AAC0-C3B5DED6FD99}" destId="{95CCD2AC-2592-4CFC-9481-1E7D05C91D54}" srcOrd="2" destOrd="0" parTransId="{117C8A74-7942-4CCA-AB5E-57BABA64EC0B}" sibTransId="{343B481E-5B08-4B1C-A0B9-B2EB8195FE24}"/>
    <dgm:cxn modelId="{6FC7B238-0EF4-4233-943F-66014F257373}" srcId="{4EF26255-5A9A-451A-B4DF-E5D214AEC6CE}" destId="{A97928FE-6451-4508-976C-AB26E4B0706F}" srcOrd="2" destOrd="0" parTransId="{178D1F0A-2A2C-4D8D-A616-BCDFC89D0736}" sibTransId="{FBE9936E-72EF-458F-83B7-D01F4DA21AA0}"/>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0" destOrd="0" parTransId="{6A148F3E-37E1-4CCC-810F-57805850CE67}" sibTransId="{4FB3DE1B-FA0E-4427-A3C9-24F62A664482}"/>
    <dgm:cxn modelId="{B468EE6B-A2BB-47F5-A16D-454495A919C4}" srcId="{A97928FE-6451-4508-976C-AB26E4B0706F}" destId="{D2DA30C4-C1EB-4666-AB06-298E1C200B35}" srcOrd="1" destOrd="0" parTransId="{C1EAAE18-6E79-4102-82D9-7E28F292F453}" sibTransId="{FF6672EC-EFB2-463C-9EDA-0EED22AF1077}"/>
    <dgm:cxn modelId="{8E65B5C1-72B3-44A5-B201-74A4F301709E}" srcId="{B03BB627-8B9E-46BA-AAC0-C3B5DED6FD99}" destId="{396D63E1-0447-4E90-8211-ADAC57040F6E}" srcOrd="1" destOrd="0" parTransId="{23ADC836-7795-4BD2-A5D5-7C64E57C0728}" sibTransId="{0D5D3A01-53EF-4526-9698-E85962B4B815}"/>
    <dgm:cxn modelId="{6A236E02-6E6E-4B89-AD3F-5E2E6AE037D7}" type="presOf" srcId="{B03BB627-8B9E-46BA-AAC0-C3B5DED6FD99}" destId="{0A166603-F2EF-469F-B3C5-1B8F11C506A0}" srcOrd="1" destOrd="0" presId="urn:microsoft.com/office/officeart/2005/8/layout/list1"/>
    <dgm:cxn modelId="{2F5D83B9-D25F-4360-9999-D3B9AD2882E5}" srcId="{B03BB627-8B9E-46BA-AAC0-C3B5DED6FD99}" destId="{95888887-51BB-450F-AFB8-219578BBE6F8}" srcOrd="0" destOrd="0" parTransId="{A97E6E98-7AAB-4493-B7F5-D2C882E88908}" sibTransId="{5234AB97-0FA6-4BB7-9D1D-2D5C8F007700}"/>
    <dgm:cxn modelId="{61935F08-D279-4175-85FA-7ABDB33AC1B5}" type="presOf" srcId="{95888887-51BB-450F-AFB8-219578BBE6F8}" destId="{911A2BD6-6B56-43A1-814D-D812D17C6F93}" srcOrd="0" destOrd="0" presId="urn:microsoft.com/office/officeart/2005/8/layout/list1"/>
    <dgm:cxn modelId="{DE40ADCB-710B-4BC4-ABFD-424236EFF999}" type="presOf" srcId="{396D63E1-0447-4E90-8211-ADAC57040F6E}" destId="{911A2BD6-6B56-43A1-814D-D812D17C6F93}" srcOrd="0" destOrd="1" presId="urn:microsoft.com/office/officeart/2005/8/layout/list1"/>
    <dgm:cxn modelId="{061042B6-869B-491D-8EF7-0127E1E1CDFF}" type="presOf" srcId="{19741286-2D07-4586-B54E-A3938AF0AAB3}" destId="{02CC3604-CAF3-4EAA-83F2-AA4AC1A077FB}" srcOrd="0" destOrd="0" presId="urn:microsoft.com/office/officeart/2005/8/layout/list1"/>
    <dgm:cxn modelId="{15D996F2-8A11-46D5-B8D7-9F8BFA00AF82}" type="presOf" srcId="{1AFDFC39-61C0-47A9-B614-F71A6AC30819}" destId="{FA6E5EC2-5817-4CC7-8C23-672CF67250E2}" srcOrd="0" destOrd="0" presId="urn:microsoft.com/office/officeart/2005/8/layout/list1"/>
    <dgm:cxn modelId="{DC5EFDB3-DD97-4B2C-B8DF-7805B65834BD}" type="presParOf" srcId="{87DB4641-FF84-4BDA-A7E3-FE1149160A48}" destId="{0D647877-CC2A-452C-B78A-8EA5D7A938B8}" srcOrd="0" destOrd="0" presId="urn:microsoft.com/office/officeart/2005/8/layout/list1"/>
    <dgm:cxn modelId="{EE8CC6BB-F0F8-4FD3-9C72-97C8FF744881}" type="presParOf" srcId="{0D647877-CC2A-452C-B78A-8EA5D7A938B8}" destId="{FA6E5EC2-5817-4CC7-8C23-672CF67250E2}" srcOrd="0" destOrd="0" presId="urn:microsoft.com/office/officeart/2005/8/layout/list1"/>
    <dgm:cxn modelId="{F92FB079-1160-437C-90C8-A8DD53E3D7F7}" type="presParOf" srcId="{0D647877-CC2A-452C-B78A-8EA5D7A938B8}" destId="{6363904A-1EAC-4B1A-A700-D3742415DC64}" srcOrd="1" destOrd="0" presId="urn:microsoft.com/office/officeart/2005/8/layout/list1"/>
    <dgm:cxn modelId="{021C32A0-5AB8-4712-ACD8-712C462FE9CA}" type="presParOf" srcId="{87DB4641-FF84-4BDA-A7E3-FE1149160A48}" destId="{6798BED5-67FE-498A-80A1-CAD90BF4A6AF}" srcOrd="1" destOrd="0" presId="urn:microsoft.com/office/officeart/2005/8/layout/list1"/>
    <dgm:cxn modelId="{6128B402-3F3C-430D-A3B8-F1ADB2AC7D5D}" type="presParOf" srcId="{87DB4641-FF84-4BDA-A7E3-FE1149160A48}" destId="{0DF03504-F652-4C6A-B640-30033DC524C2}" srcOrd="2" destOrd="0" presId="urn:microsoft.com/office/officeart/2005/8/layout/list1"/>
    <dgm:cxn modelId="{41709BAB-DCCB-46C9-96AB-184F590FA685}" type="presParOf" srcId="{87DB4641-FF84-4BDA-A7E3-FE1149160A48}" destId="{81973412-239A-4DB3-9309-197AC8594DE1}" srcOrd="3" destOrd="0" presId="urn:microsoft.com/office/officeart/2005/8/layout/list1"/>
    <dgm:cxn modelId="{E8CA81DF-F74C-4787-BC2E-C7DB7576C738}" type="presParOf" srcId="{87DB4641-FF84-4BDA-A7E3-FE1149160A48}" destId="{A4989F49-C3E2-411B-8F3C-1554C9879185}" srcOrd="4" destOrd="0" presId="urn:microsoft.com/office/officeart/2005/8/layout/list1"/>
    <dgm:cxn modelId="{B66EAE53-4849-4700-81EF-9A42984A0C2F}" type="presParOf" srcId="{A4989F49-C3E2-411B-8F3C-1554C9879185}" destId="{B1F4181D-31D2-4FC6-86DF-5AABC026424B}" srcOrd="0" destOrd="0" presId="urn:microsoft.com/office/officeart/2005/8/layout/list1"/>
    <dgm:cxn modelId="{9CC4C6D5-BDD8-43E5-8796-515ECA93CB36}" type="presParOf" srcId="{A4989F49-C3E2-411B-8F3C-1554C9879185}" destId="{0A166603-F2EF-469F-B3C5-1B8F11C506A0}" srcOrd="1" destOrd="0" presId="urn:microsoft.com/office/officeart/2005/8/layout/list1"/>
    <dgm:cxn modelId="{9D7C307F-4AF7-405F-B70F-29608E69A9EF}" type="presParOf" srcId="{87DB4641-FF84-4BDA-A7E3-FE1149160A48}" destId="{4F129A48-A806-4861-A68C-67C68A1FE9E4}" srcOrd="5" destOrd="0" presId="urn:microsoft.com/office/officeart/2005/8/layout/list1"/>
    <dgm:cxn modelId="{C747B7C2-2B62-4B73-AC7C-9122993A10CC}" type="presParOf" srcId="{87DB4641-FF84-4BDA-A7E3-FE1149160A48}" destId="{911A2BD6-6B56-43A1-814D-D812D17C6F93}" srcOrd="6" destOrd="0" presId="urn:microsoft.com/office/officeart/2005/8/layout/list1"/>
    <dgm:cxn modelId="{3D66EC64-0717-4DA1-9CA8-32D9E95138F2}" type="presParOf" srcId="{87DB4641-FF84-4BDA-A7E3-FE1149160A48}" destId="{FEB14243-9EA6-471A-8D88-1FDFB377FFF6}" srcOrd="7" destOrd="0" presId="urn:microsoft.com/office/officeart/2005/8/layout/list1"/>
    <dgm:cxn modelId="{82405D79-5414-449E-8FE2-F7F6A5A62D7D}" type="presParOf" srcId="{87DB4641-FF84-4BDA-A7E3-FE1149160A48}" destId="{47D8FB84-E054-40D1-9EA0-CB323956F2B0}" srcOrd="8" destOrd="0" presId="urn:microsoft.com/office/officeart/2005/8/layout/list1"/>
    <dgm:cxn modelId="{30322D2C-CA94-421D-9830-F355252FCA59}" type="presParOf" srcId="{47D8FB84-E054-40D1-9EA0-CB323956F2B0}" destId="{90735CC8-931E-4298-9BBA-8AC935055995}" srcOrd="0" destOrd="0" presId="urn:microsoft.com/office/officeart/2005/8/layout/list1"/>
    <dgm:cxn modelId="{DF63DA4D-24FD-4BB4-BDD0-98913450FA63}" type="presParOf" srcId="{47D8FB84-E054-40D1-9EA0-CB323956F2B0}" destId="{FB829488-1F39-4B6F-AADF-1EBE4762F363}" srcOrd="1" destOrd="0" presId="urn:microsoft.com/office/officeart/2005/8/layout/list1"/>
    <dgm:cxn modelId="{6590B14B-9612-4C55-8B5B-406D234FC165}" type="presParOf" srcId="{87DB4641-FF84-4BDA-A7E3-FE1149160A48}" destId="{B1E98DB7-9360-4D2A-8025-4333C8FB619E}" srcOrd="9" destOrd="0" presId="urn:microsoft.com/office/officeart/2005/8/layout/list1"/>
    <dgm:cxn modelId="{A147A289-CDFB-4649-9A06-D210CB6FA6DC}" type="presParOf" srcId="{87DB4641-FF84-4BDA-A7E3-FE1149160A48}" destId="{02CC3604-CAF3-4EAA-83F2-AA4AC1A077F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6A148F3E-37E1-4CCC-810F-57805850CE67}" type="par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4FB3DE1B-FA0E-4427-A3C9-24F62A664482}" type="sibTrans" cxnId="{EE8C0431-51C0-446C-B8F3-0C076AC52E61}">
      <dgm:prSet/>
      <dgm:spPr/>
      <dgm:t>
        <a:bodyPr/>
        <a:lstStyle/>
        <a:p>
          <a:endParaRPr lang="zh-CN" altLang="en-US">
            <a:latin typeface="微软雅黑" panose="020B0503020204020204" pitchFamily="34" charset="-122"/>
            <a:ea typeface="微软雅黑" panose="020B0503020204020204" pitchFamily="34" charset="-122"/>
          </a:endParaRPr>
        </a:p>
      </dgm:t>
    </dgm:pt>
    <dgm:pt modelId="{B03BB627-8B9E-46BA-AAC0-C3B5DED6FD9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特性</a:t>
          </a:r>
          <a:endParaRPr lang="zh-CN" altLang="en-US" dirty="0">
            <a:latin typeface="微软雅黑" panose="020B0503020204020204" pitchFamily="34" charset="-122"/>
            <a:ea typeface="微软雅黑" panose="020B0503020204020204" pitchFamily="34" charset="-122"/>
          </a:endParaRPr>
        </a:p>
      </dgm:t>
    </dgm:pt>
    <dgm:pt modelId="{41999399-DD7B-4300-A10E-1D58195676E5}" type="par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B951B5CE-E809-4B11-AC4B-195A25DF5407}" type="sib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AB5AFBA4-9A36-4842-8103-C84D94E6680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销售出库</a:t>
          </a:r>
          <a:endParaRPr lang="zh-CN" altLang="en-US" dirty="0">
            <a:latin typeface="微软雅黑" panose="020B0503020204020204" pitchFamily="34" charset="-122"/>
            <a:ea typeface="微软雅黑" panose="020B0503020204020204" pitchFamily="34" charset="-122"/>
          </a:endParaRPr>
        </a:p>
      </dgm:t>
    </dgm:pt>
    <dgm:pt modelId="{6180A0C3-8D1C-45BA-9113-65D71B951D79}" type="par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4B42C78C-CDC7-4154-BCC6-E5200F7981F2}" type="sib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发货校对</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532EA73A-C3D1-4081-A7D8-F2E9F954DC21}">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7B54C420-542E-42A0-80E5-38911B30C38E}" type="parTrans" cxnId="{8EB90516-8257-49DF-AD39-558F6DBC3EDC}">
      <dgm:prSet/>
      <dgm:spPr/>
      <dgm:t>
        <a:bodyPr/>
        <a:lstStyle/>
        <a:p>
          <a:endParaRPr lang="zh-CN" altLang="en-US">
            <a:latin typeface="微软雅黑" panose="020B0503020204020204" pitchFamily="34" charset="-122"/>
            <a:ea typeface="微软雅黑" panose="020B0503020204020204" pitchFamily="34" charset="-122"/>
          </a:endParaRPr>
        </a:p>
      </dgm:t>
    </dgm:pt>
    <dgm:pt modelId="{8452CA7A-0AE9-428C-BC7D-2DCE2F6C4DCF}" type="sibTrans" cxnId="{8EB90516-8257-49DF-AD39-558F6DBC3EDC}">
      <dgm:prSet/>
      <dgm:spPr/>
      <dgm:t>
        <a:bodyPr/>
        <a:lstStyle/>
        <a:p>
          <a:endParaRPr lang="zh-CN" altLang="en-US">
            <a:latin typeface="微软雅黑" panose="020B0503020204020204" pitchFamily="34" charset="-122"/>
            <a:ea typeface="微软雅黑" panose="020B0503020204020204" pitchFamily="34" charset="-122"/>
          </a:endParaRPr>
        </a:p>
      </dgm:t>
    </dgm:pt>
    <dgm:pt modelId="{FCC6DB61-0509-4DDD-9D53-6C52F95818D9}">
      <dgm:prSet phldrT="[文本]"/>
      <dgm:spPr>
        <a:ln>
          <a:solidFill>
            <a:srgbClr val="C00000"/>
          </a:solidFill>
        </a:ln>
      </dgm:spPr>
      <dgm:t>
        <a:bodyPr/>
        <a:lstStyle/>
        <a:p>
          <a:r>
            <a:rPr lang="zh-CN" altLang="zh-CN" b="1" dirty="0" smtClean="0">
              <a:solidFill>
                <a:schemeClr val="tx1"/>
              </a:solidFill>
              <a:latin typeface="微软雅黑" panose="020B0503020204020204" pitchFamily="34" charset="-122"/>
              <a:ea typeface="微软雅黑" panose="020B0503020204020204" pitchFamily="34" charset="-122"/>
            </a:rPr>
            <a:t>销售出库单</a:t>
          </a:r>
          <a:r>
            <a:rPr lang="en-US" altLang="zh-CN" b="1" dirty="0" smtClean="0">
              <a:solidFill>
                <a:schemeClr val="tx1"/>
              </a:solidFill>
              <a:latin typeface="微软雅黑" panose="020B0503020204020204" pitchFamily="34" charset="-122"/>
              <a:ea typeface="微软雅黑" panose="020B0503020204020204" pitchFamily="34" charset="-122"/>
            </a:rPr>
            <a:t> </a:t>
          </a:r>
          <a:r>
            <a:rPr lang="zh-CN" altLang="zh-CN" dirty="0" smtClean="0">
              <a:solidFill>
                <a:schemeClr val="tx1"/>
              </a:solidFill>
              <a:latin typeface="微软雅黑" panose="020B0503020204020204" pitchFamily="34" charset="-122"/>
              <a:ea typeface="微软雅黑" panose="020B0503020204020204" pitchFamily="34" charset="-122"/>
            </a:rPr>
            <a:t>系统会给出该存货现有的批次以及货位存储情况。可以根据实际扫描到的批次，货位出货</a:t>
          </a:r>
          <a:r>
            <a:rPr lang="zh-CN" altLang="en-US" dirty="0" smtClean="0">
              <a:solidFill>
                <a:schemeClr val="tx1"/>
              </a:solidFill>
              <a:latin typeface="微软雅黑" panose="020B0503020204020204" pitchFamily="34" charset="-122"/>
              <a:ea typeface="微软雅黑" panose="020B0503020204020204" pitchFamily="34" charset="-122"/>
            </a:rPr>
            <a:t>，</a:t>
          </a:r>
          <a:r>
            <a:rPr lang="zh-CN" altLang="zh-CN" dirty="0" smtClean="0">
              <a:solidFill>
                <a:schemeClr val="tx1"/>
              </a:solidFill>
              <a:latin typeface="微软雅黑" panose="020B0503020204020204" pitchFamily="34" charset="-122"/>
              <a:ea typeface="微软雅黑" panose="020B0503020204020204" pitchFamily="34" charset="-122"/>
            </a:rPr>
            <a:t>并提交系统校验其出库内容是否合法</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7BA2FB08-DBD8-410E-A762-052C9C50367A}" type="parTrans" cxnId="{3AB087C8-131A-4C10-B102-FF5D27772C30}">
      <dgm:prSet/>
      <dgm:spPr/>
      <dgm:t>
        <a:bodyPr/>
        <a:lstStyle/>
        <a:p>
          <a:endParaRPr lang="zh-CN" altLang="en-US">
            <a:latin typeface="微软雅黑" panose="020B0503020204020204" pitchFamily="34" charset="-122"/>
            <a:ea typeface="微软雅黑" panose="020B0503020204020204" pitchFamily="34" charset="-122"/>
          </a:endParaRPr>
        </a:p>
      </dgm:t>
    </dgm:pt>
    <dgm:pt modelId="{1A51A0F8-65C0-4840-B6E5-B8767D8FEB33}" type="sibTrans" cxnId="{3AB087C8-131A-4C10-B102-FF5D27772C30}">
      <dgm:prSet/>
      <dgm:spPr/>
      <dgm:t>
        <a:bodyPr/>
        <a:lstStyle/>
        <a:p>
          <a:endParaRPr lang="zh-CN" altLang="en-US">
            <a:latin typeface="微软雅黑" panose="020B0503020204020204" pitchFamily="34" charset="-122"/>
            <a:ea typeface="微软雅黑" panose="020B0503020204020204" pitchFamily="34" charset="-122"/>
          </a:endParaRPr>
        </a:p>
      </dgm:t>
    </dgm:pt>
    <dgm:pt modelId="{77394BFD-7987-4A91-B62C-742077CC7782}">
      <dgm:prSet/>
      <dgm:spPr>
        <a:ln>
          <a:solidFill>
            <a:srgbClr val="C00000"/>
          </a:solidFill>
        </a:ln>
      </dgm:spPr>
      <dgm:t>
        <a:bodyPr/>
        <a:lstStyle/>
        <a:p>
          <a:r>
            <a:rPr lang="zh-CN" altLang="zh-CN" b="1" dirty="0" smtClean="0">
              <a:solidFill>
                <a:schemeClr val="tx1"/>
              </a:solidFill>
              <a:latin typeface="微软雅黑" panose="020B0503020204020204" pitchFamily="34" charset="-122"/>
              <a:ea typeface="微软雅黑" panose="020B0503020204020204" pitchFamily="34" charset="-122"/>
            </a:rPr>
            <a:t>材料出库单</a:t>
          </a:r>
          <a:r>
            <a:rPr lang="zh-CN" altLang="en-US" b="1" dirty="0" smtClean="0">
              <a:solidFill>
                <a:schemeClr val="tx1"/>
              </a:solidFill>
              <a:latin typeface="微软雅黑" panose="020B0503020204020204" pitchFamily="34" charset="-122"/>
              <a:ea typeface="微软雅黑" panose="020B0503020204020204" pitchFamily="34" charset="-122"/>
            </a:rPr>
            <a:t>，</a:t>
          </a:r>
          <a:r>
            <a:rPr lang="zh-CN" altLang="zh-CN" dirty="0" smtClean="0">
              <a:solidFill>
                <a:schemeClr val="tx1"/>
              </a:solidFill>
              <a:latin typeface="微软雅黑" panose="020B0503020204020204" pitchFamily="34" charset="-122"/>
              <a:ea typeface="微软雅黑" panose="020B0503020204020204" pitchFamily="34" charset="-122"/>
            </a:rPr>
            <a:t>根据生产</a:t>
          </a:r>
          <a:r>
            <a:rPr lang="zh-CN" altLang="en-US" dirty="0" smtClean="0">
              <a:solidFill>
                <a:schemeClr val="tx1"/>
              </a:solidFill>
              <a:latin typeface="微软雅黑" panose="020B0503020204020204" pitchFamily="34" charset="-122"/>
              <a:ea typeface="微软雅黑" panose="020B0503020204020204" pitchFamily="34" charset="-122"/>
            </a:rPr>
            <a:t>和委外来源单据，</a:t>
          </a:r>
          <a:r>
            <a:rPr lang="zh-CN" altLang="zh-CN" dirty="0" smtClean="0">
              <a:solidFill>
                <a:schemeClr val="tx1"/>
              </a:solidFill>
              <a:latin typeface="微软雅黑" panose="020B0503020204020204" pitchFamily="34" charset="-122"/>
              <a:ea typeface="微软雅黑" panose="020B0503020204020204" pitchFamily="34" charset="-122"/>
            </a:rPr>
            <a:t>仓库人员只需要下载相关的单据后，扫描需要出货的材料条码，并输入实际出货的批次以及货位数量等信息，系统或自动生成材料出库，并记录该生产领用的情况。</a:t>
          </a:r>
          <a:endParaRPr lang="zh-CN" altLang="zh-CN" b="1" dirty="0">
            <a:solidFill>
              <a:schemeClr val="tx1"/>
            </a:solidFill>
            <a:latin typeface="微软雅黑" panose="020B0503020204020204" pitchFamily="34" charset="-122"/>
            <a:ea typeface="微软雅黑" panose="020B0503020204020204" pitchFamily="34" charset="-122"/>
          </a:endParaRPr>
        </a:p>
      </dgm:t>
    </dgm:pt>
    <dgm:pt modelId="{EDAD3704-2110-497C-84B7-C6F1921E2CF5}" type="parTrans" cxnId="{39C39A1B-5508-4319-9B94-6AC44028F6FD}">
      <dgm:prSet/>
      <dgm:spPr/>
      <dgm:t>
        <a:bodyPr/>
        <a:lstStyle/>
        <a:p>
          <a:endParaRPr lang="zh-CN" altLang="en-US">
            <a:latin typeface="微软雅黑" panose="020B0503020204020204" pitchFamily="34" charset="-122"/>
            <a:ea typeface="微软雅黑" panose="020B0503020204020204" pitchFamily="34" charset="-122"/>
          </a:endParaRPr>
        </a:p>
      </dgm:t>
    </dgm:pt>
    <dgm:pt modelId="{F9B4CA8E-CC5B-427A-99AE-8DF784777670}" type="sibTrans" cxnId="{39C39A1B-5508-4319-9B94-6AC44028F6FD}">
      <dgm:prSet/>
      <dgm:spPr/>
      <dgm:t>
        <a:bodyPr/>
        <a:lstStyle/>
        <a:p>
          <a:endParaRPr lang="zh-CN" altLang="en-US">
            <a:latin typeface="微软雅黑" panose="020B0503020204020204" pitchFamily="34" charset="-122"/>
            <a:ea typeface="微软雅黑" panose="020B0503020204020204" pitchFamily="34" charset="-122"/>
          </a:endParaRPr>
        </a:p>
      </dgm:t>
    </dgm:pt>
    <dgm:pt modelId="{61656A21-AE23-4DDD-B1FB-0DE215C13074}">
      <dgm:prSet/>
      <dgm:spPr>
        <a:ln>
          <a:solidFill>
            <a:srgbClr val="C00000"/>
          </a:solidFill>
        </a:ln>
      </dgm:spPr>
      <dgm:t>
        <a:bodyPr/>
        <a:lstStyle/>
        <a:p>
          <a:r>
            <a:rPr lang="zh-CN" altLang="zh-CN" b="1" dirty="0" smtClean="0">
              <a:solidFill>
                <a:schemeClr val="tx1"/>
              </a:solidFill>
              <a:latin typeface="微软雅黑" panose="020B0503020204020204" pitchFamily="34" charset="-122"/>
              <a:ea typeface="微软雅黑" panose="020B0503020204020204" pitchFamily="34" charset="-122"/>
            </a:rPr>
            <a:t>其他出库单</a:t>
          </a:r>
          <a:r>
            <a:rPr lang="en-US" altLang="zh-CN" b="1" dirty="0" smtClean="0">
              <a:solidFill>
                <a:schemeClr val="tx1"/>
              </a:solidFill>
              <a:latin typeface="微软雅黑" panose="020B0503020204020204" pitchFamily="34" charset="-122"/>
              <a:ea typeface="微软雅黑" panose="020B0503020204020204" pitchFamily="34" charset="-122"/>
            </a:rPr>
            <a:t> </a:t>
          </a:r>
          <a:r>
            <a:rPr lang="zh-CN" altLang="zh-CN" dirty="0" smtClean="0">
              <a:solidFill>
                <a:schemeClr val="tx1"/>
              </a:solidFill>
              <a:latin typeface="微软雅黑" panose="020B0503020204020204" pitchFamily="34" charset="-122"/>
              <a:ea typeface="微软雅黑" panose="020B0503020204020204" pitchFamily="34" charset="-122"/>
            </a:rPr>
            <a:t>可直接根据扫描结果生成出库单</a:t>
          </a:r>
          <a:endParaRPr lang="zh-CN" altLang="zh-CN" b="1" dirty="0">
            <a:solidFill>
              <a:schemeClr val="tx1"/>
            </a:solidFill>
            <a:latin typeface="微软雅黑" panose="020B0503020204020204" pitchFamily="34" charset="-122"/>
            <a:ea typeface="微软雅黑" panose="020B0503020204020204" pitchFamily="34" charset="-122"/>
          </a:endParaRPr>
        </a:p>
      </dgm:t>
    </dgm:pt>
    <dgm:pt modelId="{52E6DBF5-B832-4481-89B7-58D50D430EA0}" type="parTrans" cxnId="{F101A370-585D-4F6F-BD79-5BFC1CDE63C4}">
      <dgm:prSet/>
      <dgm:spPr/>
      <dgm:t>
        <a:bodyPr/>
        <a:lstStyle/>
        <a:p>
          <a:endParaRPr lang="zh-CN" altLang="en-US">
            <a:latin typeface="微软雅黑" panose="020B0503020204020204" pitchFamily="34" charset="-122"/>
            <a:ea typeface="微软雅黑" panose="020B0503020204020204" pitchFamily="34" charset="-122"/>
          </a:endParaRPr>
        </a:p>
      </dgm:t>
    </dgm:pt>
    <dgm:pt modelId="{0B4F5E54-DA9A-47EE-AF97-7C6D756954C8}" type="sibTrans" cxnId="{F101A370-585D-4F6F-BD79-5BFC1CDE63C4}">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0"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0" presStyleCnt="3"/>
      <dgm:spPr/>
      <dgm:t>
        <a:bodyPr/>
        <a:lstStyle/>
        <a:p>
          <a:endParaRPr lang="zh-CN" altLang="en-US"/>
        </a:p>
      </dgm:t>
    </dgm:pt>
    <dgm:pt modelId="{0A166603-F2EF-469F-B3C5-1B8F11C506A0}" type="pres">
      <dgm:prSet presAssocID="{B03BB627-8B9E-46BA-AAC0-C3B5DED6FD99}" presName="parentText" presStyleLbl="node1" presStyleIdx="1"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1" presStyleCnt="3" custLinFactNeighborX="-2632" custLinFactNeighborY="-53495">
        <dgm:presLayoutVars>
          <dgm:bulletEnabled val="1"/>
        </dgm:presLayoutVars>
      </dgm:prSet>
      <dgm:spPr/>
      <dgm:t>
        <a:bodyPr/>
        <a:lstStyle/>
        <a:p>
          <a:endParaRPr lang="zh-CN" altLang="en-US"/>
        </a:p>
      </dgm:t>
    </dgm:pt>
    <dgm:pt modelId="{FEB14243-9EA6-471A-8D88-1FDFB377FFF6}" type="pres">
      <dgm:prSet presAssocID="{B951B5CE-E809-4B11-AC4B-195A25DF5407}" presName="spaceBetweenRectangles" presStyleCnt="0"/>
      <dgm:spPr/>
    </dgm:pt>
    <dgm:pt modelId="{7579DA6D-1433-4FB8-B4D7-7664A7585FE2}" type="pres">
      <dgm:prSet presAssocID="{532EA73A-C3D1-4081-A7D8-F2E9F954DC21}" presName="parentLin" presStyleCnt="0"/>
      <dgm:spPr/>
    </dgm:pt>
    <dgm:pt modelId="{0125F437-98B9-4965-8052-146DC7CF93CE}" type="pres">
      <dgm:prSet presAssocID="{532EA73A-C3D1-4081-A7D8-F2E9F954DC21}" presName="parentLeftMargin" presStyleLbl="node1" presStyleIdx="1" presStyleCnt="3"/>
      <dgm:spPr/>
      <dgm:t>
        <a:bodyPr/>
        <a:lstStyle/>
        <a:p>
          <a:endParaRPr lang="zh-CN" altLang="en-US"/>
        </a:p>
      </dgm:t>
    </dgm:pt>
    <dgm:pt modelId="{AF195E60-8846-4B0C-A6F5-31EF250836A5}" type="pres">
      <dgm:prSet presAssocID="{532EA73A-C3D1-4081-A7D8-F2E9F954DC21}" presName="parentText" presStyleLbl="node1" presStyleIdx="2" presStyleCnt="3">
        <dgm:presLayoutVars>
          <dgm:chMax val="0"/>
          <dgm:bulletEnabled val="1"/>
        </dgm:presLayoutVars>
      </dgm:prSet>
      <dgm:spPr/>
      <dgm:t>
        <a:bodyPr/>
        <a:lstStyle/>
        <a:p>
          <a:endParaRPr lang="zh-CN" altLang="en-US"/>
        </a:p>
      </dgm:t>
    </dgm:pt>
    <dgm:pt modelId="{43F87280-D674-42E7-803F-51369C3526BB}" type="pres">
      <dgm:prSet presAssocID="{532EA73A-C3D1-4081-A7D8-F2E9F954DC21}" presName="negativeSpace" presStyleCnt="0"/>
      <dgm:spPr/>
    </dgm:pt>
    <dgm:pt modelId="{5DF5E06E-5293-4B45-B54A-53F002398E90}" type="pres">
      <dgm:prSet presAssocID="{532EA73A-C3D1-4081-A7D8-F2E9F954DC21}" presName="childText" presStyleLbl="conFgAcc1" presStyleIdx="2" presStyleCnt="3">
        <dgm:presLayoutVars>
          <dgm:bulletEnabled val="1"/>
        </dgm:presLayoutVars>
      </dgm:prSet>
      <dgm:spPr/>
      <dgm:t>
        <a:bodyPr/>
        <a:lstStyle/>
        <a:p>
          <a:endParaRPr lang="zh-CN" altLang="en-US"/>
        </a:p>
      </dgm:t>
    </dgm:pt>
  </dgm:ptLst>
  <dgm:cxnLst>
    <dgm:cxn modelId="{849B4A10-0FF2-4A3D-8FCE-B745F2103DE3}" type="presOf" srcId="{FCC6DB61-0509-4DDD-9D53-6C52F95818D9}" destId="{5DF5E06E-5293-4B45-B54A-53F002398E90}" srcOrd="0" destOrd="0" presId="urn:microsoft.com/office/officeart/2005/8/layout/list1"/>
    <dgm:cxn modelId="{18923477-9698-4F12-A588-13C83FD9D96D}" type="presOf" srcId="{B03BB627-8B9E-46BA-AAC0-C3B5DED6FD99}" destId="{B1F4181D-31D2-4FC6-86DF-5AABC026424B}" srcOrd="0" destOrd="0" presId="urn:microsoft.com/office/officeart/2005/8/layout/list1"/>
    <dgm:cxn modelId="{39C39A1B-5508-4319-9B94-6AC44028F6FD}" srcId="{532EA73A-C3D1-4081-A7D8-F2E9F954DC21}" destId="{77394BFD-7987-4A91-B62C-742077CC7782}" srcOrd="1" destOrd="0" parTransId="{EDAD3704-2110-497C-84B7-C6F1921E2CF5}" sibTransId="{F9B4CA8E-CC5B-427A-99AE-8DF784777670}"/>
    <dgm:cxn modelId="{01C541DD-C70C-4597-8B2B-9A97D7C07B23}" type="presOf" srcId="{1AFDFC39-61C0-47A9-B614-F71A6AC30819}" destId="{6363904A-1EAC-4B1A-A700-D3742415DC64}" srcOrd="1" destOrd="0" presId="urn:microsoft.com/office/officeart/2005/8/layout/list1"/>
    <dgm:cxn modelId="{9CB95E81-8BDB-4BCE-AC9C-1D969BF6266A}" type="presOf" srcId="{61656A21-AE23-4DDD-B1FB-0DE215C13074}" destId="{5DF5E06E-5293-4B45-B54A-53F002398E90}" srcOrd="0" destOrd="2" presId="urn:microsoft.com/office/officeart/2005/8/layout/list1"/>
    <dgm:cxn modelId="{317FA24C-9D03-4AB5-B170-BF5AD31C9D9B}" type="presOf" srcId="{AB5AFBA4-9A36-4842-8103-C84D94E66803}" destId="{0DF03504-F652-4C6A-B640-30033DC524C2}" srcOrd="0" destOrd="0" presId="urn:microsoft.com/office/officeart/2005/8/layout/list1"/>
    <dgm:cxn modelId="{CB18948C-13A1-400E-9C28-68903D7F702D}" srcId="{4EF26255-5A9A-451A-B4DF-E5D214AEC6CE}" destId="{B03BB627-8B9E-46BA-AAC0-C3B5DED6FD99}" srcOrd="1" destOrd="0" parTransId="{41999399-DD7B-4300-A10E-1D58195676E5}" sibTransId="{B951B5CE-E809-4B11-AC4B-195A25DF5407}"/>
    <dgm:cxn modelId="{0F7D141F-8356-4F00-AF64-1CF7659B9122}" srcId="{B03BB627-8B9E-46BA-AAC0-C3B5DED6FD99}" destId="{19741286-2D07-4586-B54E-A3938AF0AAB3}" srcOrd="0" destOrd="0" parTransId="{8E5531DD-703F-4FE5-B599-6AA3AF9A4EBE}" sibTransId="{F5A228B8-CCB3-48CC-8F0E-D77CDBE728F3}"/>
    <dgm:cxn modelId="{8EB90516-8257-49DF-AD39-558F6DBC3EDC}" srcId="{4EF26255-5A9A-451A-B4DF-E5D214AEC6CE}" destId="{532EA73A-C3D1-4081-A7D8-F2E9F954DC21}" srcOrd="2" destOrd="0" parTransId="{7B54C420-542E-42A0-80E5-38911B30C38E}" sibTransId="{8452CA7A-0AE9-428C-BC7D-2DCE2F6C4DCF}"/>
    <dgm:cxn modelId="{B07C3512-5949-456A-9DBD-B4407D52C2D0}" type="presOf" srcId="{4EF26255-5A9A-451A-B4DF-E5D214AEC6CE}" destId="{87DB4641-FF84-4BDA-A7E3-FE1149160A48}" srcOrd="0" destOrd="0" presId="urn:microsoft.com/office/officeart/2005/8/layout/list1"/>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0" destOrd="0" parTransId="{6A148F3E-37E1-4CCC-810F-57805850CE67}" sibTransId="{4FB3DE1B-FA0E-4427-A3C9-24F62A664482}"/>
    <dgm:cxn modelId="{A90FD791-7091-4316-AFBF-0B022D3C3C86}" type="presOf" srcId="{532EA73A-C3D1-4081-A7D8-F2E9F954DC21}" destId="{AF195E60-8846-4B0C-A6F5-31EF250836A5}" srcOrd="1" destOrd="0" presId="urn:microsoft.com/office/officeart/2005/8/layout/list1"/>
    <dgm:cxn modelId="{DC2779D1-C8BC-494C-976A-3D3957A8F608}" type="presOf" srcId="{1AFDFC39-61C0-47A9-B614-F71A6AC30819}" destId="{FA6E5EC2-5817-4CC7-8C23-672CF67250E2}" srcOrd="0" destOrd="0" presId="urn:microsoft.com/office/officeart/2005/8/layout/list1"/>
    <dgm:cxn modelId="{46730ADE-2E16-4CE8-A114-441113AA58AD}" type="presOf" srcId="{B03BB627-8B9E-46BA-AAC0-C3B5DED6FD99}" destId="{0A166603-F2EF-469F-B3C5-1B8F11C506A0}" srcOrd="1" destOrd="0" presId="urn:microsoft.com/office/officeart/2005/8/layout/list1"/>
    <dgm:cxn modelId="{3AB087C8-131A-4C10-B102-FF5D27772C30}" srcId="{532EA73A-C3D1-4081-A7D8-F2E9F954DC21}" destId="{FCC6DB61-0509-4DDD-9D53-6C52F95818D9}" srcOrd="0" destOrd="0" parTransId="{7BA2FB08-DBD8-410E-A762-052C9C50367A}" sibTransId="{1A51A0F8-65C0-4840-B6E5-B8767D8FEB33}"/>
    <dgm:cxn modelId="{C82781D2-69CD-4D8A-AFED-95976BD81056}" type="presOf" srcId="{19741286-2D07-4586-B54E-A3938AF0AAB3}" destId="{911A2BD6-6B56-43A1-814D-D812D17C6F93}" srcOrd="0" destOrd="0" presId="urn:microsoft.com/office/officeart/2005/8/layout/list1"/>
    <dgm:cxn modelId="{5A3DEE9E-FA29-4164-A1C9-E378FD46A1DE}" type="presOf" srcId="{532EA73A-C3D1-4081-A7D8-F2E9F954DC21}" destId="{0125F437-98B9-4965-8052-146DC7CF93CE}" srcOrd="0" destOrd="0" presId="urn:microsoft.com/office/officeart/2005/8/layout/list1"/>
    <dgm:cxn modelId="{F101A370-585D-4F6F-BD79-5BFC1CDE63C4}" srcId="{532EA73A-C3D1-4081-A7D8-F2E9F954DC21}" destId="{61656A21-AE23-4DDD-B1FB-0DE215C13074}" srcOrd="2" destOrd="0" parTransId="{52E6DBF5-B832-4481-89B7-58D50D430EA0}" sibTransId="{0B4F5E54-DA9A-47EE-AF97-7C6D756954C8}"/>
    <dgm:cxn modelId="{EA61D981-3C3C-4E46-B11C-D856E9DDD5FD}" type="presOf" srcId="{77394BFD-7987-4A91-B62C-742077CC7782}" destId="{5DF5E06E-5293-4B45-B54A-53F002398E90}" srcOrd="0" destOrd="1" presId="urn:microsoft.com/office/officeart/2005/8/layout/list1"/>
    <dgm:cxn modelId="{B75443FA-8E4B-48E6-8391-B785618CA3A9}" type="presParOf" srcId="{87DB4641-FF84-4BDA-A7E3-FE1149160A48}" destId="{0D647877-CC2A-452C-B78A-8EA5D7A938B8}" srcOrd="0" destOrd="0" presId="urn:microsoft.com/office/officeart/2005/8/layout/list1"/>
    <dgm:cxn modelId="{8D1DFC97-462D-4DB4-AC34-ADDBFFB88F9D}" type="presParOf" srcId="{0D647877-CC2A-452C-B78A-8EA5D7A938B8}" destId="{FA6E5EC2-5817-4CC7-8C23-672CF67250E2}" srcOrd="0" destOrd="0" presId="urn:microsoft.com/office/officeart/2005/8/layout/list1"/>
    <dgm:cxn modelId="{D0B58D67-6F6C-471C-A49A-6B57B90821A7}" type="presParOf" srcId="{0D647877-CC2A-452C-B78A-8EA5D7A938B8}" destId="{6363904A-1EAC-4B1A-A700-D3742415DC64}" srcOrd="1" destOrd="0" presId="urn:microsoft.com/office/officeart/2005/8/layout/list1"/>
    <dgm:cxn modelId="{58DB2AFF-1360-4285-AB0E-7E17686AD300}" type="presParOf" srcId="{87DB4641-FF84-4BDA-A7E3-FE1149160A48}" destId="{6798BED5-67FE-498A-80A1-CAD90BF4A6AF}" srcOrd="1" destOrd="0" presId="urn:microsoft.com/office/officeart/2005/8/layout/list1"/>
    <dgm:cxn modelId="{F8C256B6-631F-47AF-A532-F489E6C371FA}" type="presParOf" srcId="{87DB4641-FF84-4BDA-A7E3-FE1149160A48}" destId="{0DF03504-F652-4C6A-B640-30033DC524C2}" srcOrd="2" destOrd="0" presId="urn:microsoft.com/office/officeart/2005/8/layout/list1"/>
    <dgm:cxn modelId="{94A87B0C-72FC-4991-857B-424ADB289A94}" type="presParOf" srcId="{87DB4641-FF84-4BDA-A7E3-FE1149160A48}" destId="{81973412-239A-4DB3-9309-197AC8594DE1}" srcOrd="3" destOrd="0" presId="urn:microsoft.com/office/officeart/2005/8/layout/list1"/>
    <dgm:cxn modelId="{9D21D0BD-08E2-4F95-B6E5-ADCA82DCCBA8}" type="presParOf" srcId="{87DB4641-FF84-4BDA-A7E3-FE1149160A48}" destId="{A4989F49-C3E2-411B-8F3C-1554C9879185}" srcOrd="4" destOrd="0" presId="urn:microsoft.com/office/officeart/2005/8/layout/list1"/>
    <dgm:cxn modelId="{254B327A-3767-4CAC-809A-A785D45D797D}" type="presParOf" srcId="{A4989F49-C3E2-411B-8F3C-1554C9879185}" destId="{B1F4181D-31D2-4FC6-86DF-5AABC026424B}" srcOrd="0" destOrd="0" presId="urn:microsoft.com/office/officeart/2005/8/layout/list1"/>
    <dgm:cxn modelId="{209D0CCC-BF11-492A-97B6-323562B6C4C2}" type="presParOf" srcId="{A4989F49-C3E2-411B-8F3C-1554C9879185}" destId="{0A166603-F2EF-469F-B3C5-1B8F11C506A0}" srcOrd="1" destOrd="0" presId="urn:microsoft.com/office/officeart/2005/8/layout/list1"/>
    <dgm:cxn modelId="{88DF9A18-8E10-4FFB-B066-784E0E613EF4}" type="presParOf" srcId="{87DB4641-FF84-4BDA-A7E3-FE1149160A48}" destId="{4F129A48-A806-4861-A68C-67C68A1FE9E4}" srcOrd="5" destOrd="0" presId="urn:microsoft.com/office/officeart/2005/8/layout/list1"/>
    <dgm:cxn modelId="{536AB753-1EDD-464E-8007-84B7D3A8CA67}" type="presParOf" srcId="{87DB4641-FF84-4BDA-A7E3-FE1149160A48}" destId="{911A2BD6-6B56-43A1-814D-D812D17C6F93}" srcOrd="6" destOrd="0" presId="urn:microsoft.com/office/officeart/2005/8/layout/list1"/>
    <dgm:cxn modelId="{48A4A5CF-D5EE-4F10-8237-62A836540DD8}" type="presParOf" srcId="{87DB4641-FF84-4BDA-A7E3-FE1149160A48}" destId="{FEB14243-9EA6-471A-8D88-1FDFB377FFF6}" srcOrd="7" destOrd="0" presId="urn:microsoft.com/office/officeart/2005/8/layout/list1"/>
    <dgm:cxn modelId="{29826C17-835E-4643-AB2A-696228E8BEED}" type="presParOf" srcId="{87DB4641-FF84-4BDA-A7E3-FE1149160A48}" destId="{7579DA6D-1433-4FB8-B4D7-7664A7585FE2}" srcOrd="8" destOrd="0" presId="urn:microsoft.com/office/officeart/2005/8/layout/list1"/>
    <dgm:cxn modelId="{9920262E-06D4-40E0-8851-CD82373E8F02}" type="presParOf" srcId="{7579DA6D-1433-4FB8-B4D7-7664A7585FE2}" destId="{0125F437-98B9-4965-8052-146DC7CF93CE}" srcOrd="0" destOrd="0" presId="urn:microsoft.com/office/officeart/2005/8/layout/list1"/>
    <dgm:cxn modelId="{E3C3F894-2653-4062-A8DE-E888C0E160B7}" type="presParOf" srcId="{7579DA6D-1433-4FB8-B4D7-7664A7585FE2}" destId="{AF195E60-8846-4B0C-A6F5-31EF250836A5}" srcOrd="1" destOrd="0" presId="urn:microsoft.com/office/officeart/2005/8/layout/list1"/>
    <dgm:cxn modelId="{35F266A4-FC9A-4E35-B4EF-C844FF6ADB53}" type="presParOf" srcId="{87DB4641-FF84-4BDA-A7E3-FE1149160A48}" destId="{43F87280-D674-42E7-803F-51369C3526BB}" srcOrd="9" destOrd="0" presId="urn:microsoft.com/office/officeart/2005/8/layout/list1"/>
    <dgm:cxn modelId="{3CE31426-1374-49B1-B914-0B7E3B7865B1}" type="presParOf" srcId="{87DB4641-FF84-4BDA-A7E3-FE1149160A48}" destId="{5DF5E06E-5293-4B45-B54A-53F002398E90}"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E399CFE-B150-4967-AFAC-31A66399E5C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2DB480A-2B07-48A9-8294-DED4B578456A}">
      <dgm:prSet phldrT="[文本]"/>
      <dgm:spPr>
        <a:solidFill>
          <a:srgbClr val="C00000"/>
        </a:solidFill>
      </dgm:spPr>
      <dgm:t>
        <a:bodyPr/>
        <a:lstStyle/>
        <a:p>
          <a:r>
            <a:rPr lang="zh-CN" altLang="zh-CN" b="1" dirty="0" smtClean="0">
              <a:solidFill>
                <a:schemeClr val="bg1"/>
              </a:solidFill>
              <a:latin typeface="微软雅黑" panose="020B0503020204020204" pitchFamily="34" charset="-122"/>
              <a:ea typeface="微软雅黑" panose="020B0503020204020204" pitchFamily="34" charset="-122"/>
            </a:rPr>
            <a:t>调拨</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4EA79EC3-A0CD-4FCD-8F53-EA71D0B1A6F9}" type="parTrans" cxnId="{1C124480-C79B-4270-8D3C-F692B67A2ED8}">
      <dgm:prSet/>
      <dgm:spPr/>
      <dgm:t>
        <a:bodyPr/>
        <a:lstStyle/>
        <a:p>
          <a:endParaRPr lang="zh-CN" altLang="en-US">
            <a:latin typeface="微软雅黑" panose="020B0503020204020204" pitchFamily="34" charset="-122"/>
            <a:ea typeface="微软雅黑" panose="020B0503020204020204" pitchFamily="34" charset="-122"/>
          </a:endParaRPr>
        </a:p>
      </dgm:t>
    </dgm:pt>
    <dgm:pt modelId="{9C919E28-597D-4D99-9254-1C68D0C1C41C}" type="sibTrans" cxnId="{1C124480-C79B-4270-8D3C-F692B67A2ED8}">
      <dgm:prSet/>
      <dgm:spPr/>
      <dgm:t>
        <a:bodyPr/>
        <a:lstStyle/>
        <a:p>
          <a:endParaRPr lang="zh-CN" altLang="en-US">
            <a:latin typeface="微软雅黑" panose="020B0503020204020204" pitchFamily="34" charset="-122"/>
            <a:ea typeface="微软雅黑" panose="020B0503020204020204" pitchFamily="34" charset="-122"/>
          </a:endParaRPr>
        </a:p>
      </dgm:t>
    </dgm:pt>
    <dgm:pt modelId="{8B684E57-5B95-4145-ADA0-ABC2AFACD84B}">
      <dgm:prSet/>
      <dgm:spPr>
        <a:ln>
          <a:solidFill>
            <a:srgbClr val="C00000"/>
          </a:solidFill>
        </a:ln>
      </dgm:spPr>
      <dgm:t>
        <a:bodyPr/>
        <a:lstStyle/>
        <a:p>
          <a:r>
            <a:rPr lang="zh-CN" altLang="zh-CN" dirty="0" smtClean="0">
              <a:latin typeface="微软雅黑" panose="020B0503020204020204" pitchFamily="34" charset="-122"/>
              <a:ea typeface="微软雅黑" panose="020B0503020204020204" pitchFamily="34" charset="-122"/>
            </a:rPr>
            <a:t>调拨单可以根据：调拨申请单以及生产订单作为参照，扫描到存货后，系统会给出该存货现有的批次以及货位存储情况。可以根据实际扫描到的批次，货位进行调拨。并提交系统校验其出库内容是否合法，如果可以，则成功保存调拨单</a:t>
          </a:r>
          <a:endParaRPr lang="zh-CN" altLang="zh-CN" dirty="0">
            <a:latin typeface="微软雅黑" panose="020B0503020204020204" pitchFamily="34" charset="-122"/>
            <a:ea typeface="微软雅黑" panose="020B0503020204020204" pitchFamily="34" charset="-122"/>
          </a:endParaRPr>
        </a:p>
      </dgm:t>
    </dgm:pt>
    <dgm:pt modelId="{6744FAB0-55EA-404D-A64C-75B58C097C57}" type="parTrans" cxnId="{CC9D6263-B201-4AA7-9C0B-60EB8F18C561}">
      <dgm:prSet/>
      <dgm:spPr/>
      <dgm:t>
        <a:bodyPr/>
        <a:lstStyle/>
        <a:p>
          <a:endParaRPr lang="zh-CN" altLang="en-US">
            <a:latin typeface="微软雅黑" panose="020B0503020204020204" pitchFamily="34" charset="-122"/>
            <a:ea typeface="微软雅黑" panose="020B0503020204020204" pitchFamily="34" charset="-122"/>
          </a:endParaRPr>
        </a:p>
      </dgm:t>
    </dgm:pt>
    <dgm:pt modelId="{85461150-969F-4091-B98B-15246130A8DE}" type="sibTrans" cxnId="{CC9D6263-B201-4AA7-9C0B-60EB8F18C561}">
      <dgm:prSet/>
      <dgm:spPr/>
      <dgm:t>
        <a:bodyPr/>
        <a:lstStyle/>
        <a:p>
          <a:endParaRPr lang="zh-CN" altLang="en-US">
            <a:latin typeface="微软雅黑" panose="020B0503020204020204" pitchFamily="34" charset="-122"/>
            <a:ea typeface="微软雅黑" panose="020B0503020204020204" pitchFamily="34" charset="-122"/>
          </a:endParaRPr>
        </a:p>
      </dgm:t>
    </dgm:pt>
    <dgm:pt modelId="{0319F495-F420-4A9E-9126-9DFC853E8C97}">
      <dgm:prSet/>
      <dgm:spPr>
        <a:solidFill>
          <a:srgbClr val="C00000"/>
        </a:solidFill>
      </dgm:spPr>
      <dgm:t>
        <a:bodyPr/>
        <a:lstStyle/>
        <a:p>
          <a:r>
            <a:rPr lang="zh-CN" altLang="zh-CN" b="1" dirty="0" smtClean="0">
              <a:solidFill>
                <a:schemeClr val="bg1"/>
              </a:solidFill>
              <a:latin typeface="微软雅黑" panose="020B0503020204020204" pitchFamily="34" charset="-122"/>
              <a:ea typeface="微软雅黑" panose="020B0503020204020204" pitchFamily="34" charset="-122"/>
            </a:rPr>
            <a:t>货位调整</a:t>
          </a:r>
          <a:endParaRPr lang="zh-CN" altLang="zh-CN" dirty="0">
            <a:solidFill>
              <a:schemeClr val="bg1"/>
            </a:solidFill>
            <a:latin typeface="微软雅黑" panose="020B0503020204020204" pitchFamily="34" charset="-122"/>
            <a:ea typeface="微软雅黑" panose="020B0503020204020204" pitchFamily="34" charset="-122"/>
          </a:endParaRPr>
        </a:p>
      </dgm:t>
    </dgm:pt>
    <dgm:pt modelId="{E401AE84-60CA-436D-B8D9-6904872D23AF}" type="parTrans" cxnId="{FCC20010-EE90-45E4-BED8-86C6F4CAC229}">
      <dgm:prSet/>
      <dgm:spPr/>
      <dgm:t>
        <a:bodyPr/>
        <a:lstStyle/>
        <a:p>
          <a:endParaRPr lang="zh-CN" altLang="en-US">
            <a:latin typeface="微软雅黑" panose="020B0503020204020204" pitchFamily="34" charset="-122"/>
            <a:ea typeface="微软雅黑" panose="020B0503020204020204" pitchFamily="34" charset="-122"/>
          </a:endParaRPr>
        </a:p>
      </dgm:t>
    </dgm:pt>
    <dgm:pt modelId="{212258EB-3C1B-4B08-AE27-59EF348F05D3}" type="sibTrans" cxnId="{FCC20010-EE90-45E4-BED8-86C6F4CAC229}">
      <dgm:prSet/>
      <dgm:spPr/>
      <dgm:t>
        <a:bodyPr/>
        <a:lstStyle/>
        <a:p>
          <a:endParaRPr lang="zh-CN" altLang="en-US">
            <a:latin typeface="微软雅黑" panose="020B0503020204020204" pitchFamily="34" charset="-122"/>
            <a:ea typeface="微软雅黑" panose="020B0503020204020204" pitchFamily="34" charset="-122"/>
          </a:endParaRPr>
        </a:p>
      </dgm:t>
    </dgm:pt>
    <dgm:pt modelId="{16C72705-BF4B-45E7-BBAB-5038A442C66B}">
      <dgm:prSet/>
      <dgm:spPr>
        <a:ln>
          <a:solidFill>
            <a:srgbClr val="C00000"/>
          </a:solidFill>
        </a:ln>
      </dgm:spPr>
      <dgm:t>
        <a:bodyPr/>
        <a:lstStyle/>
        <a:p>
          <a:r>
            <a:rPr lang="zh-CN" altLang="zh-CN" dirty="0" smtClean="0">
              <a:latin typeface="微软雅黑" panose="020B0503020204020204" pitchFamily="34" charset="-122"/>
              <a:ea typeface="微软雅黑" panose="020B0503020204020204" pitchFamily="34" charset="-122"/>
            </a:rPr>
            <a:t>在仓库调整货架 ，直接选择需要调整的仓库。扫描要调整的存货，并且扫描该存货从哪个货位调整到哪个货位上，并且输入其调整的数量或件数，即可生成货位调整单</a:t>
          </a:r>
          <a:endParaRPr lang="zh-CN" altLang="zh-CN" dirty="0">
            <a:latin typeface="微软雅黑" panose="020B0503020204020204" pitchFamily="34" charset="-122"/>
            <a:ea typeface="微软雅黑" panose="020B0503020204020204" pitchFamily="34" charset="-122"/>
          </a:endParaRPr>
        </a:p>
      </dgm:t>
    </dgm:pt>
    <dgm:pt modelId="{26BF34D6-25F0-48AE-80D4-87FECB1C0111}" type="parTrans" cxnId="{BBD1C93A-E6C1-46E7-98F6-7A44F222748A}">
      <dgm:prSet/>
      <dgm:spPr/>
      <dgm:t>
        <a:bodyPr/>
        <a:lstStyle/>
        <a:p>
          <a:endParaRPr lang="zh-CN" altLang="en-US">
            <a:latin typeface="微软雅黑" panose="020B0503020204020204" pitchFamily="34" charset="-122"/>
            <a:ea typeface="微软雅黑" panose="020B0503020204020204" pitchFamily="34" charset="-122"/>
          </a:endParaRPr>
        </a:p>
      </dgm:t>
    </dgm:pt>
    <dgm:pt modelId="{0A0EEF95-1DD8-4495-AFFF-6FBB5088A37A}" type="sibTrans" cxnId="{BBD1C93A-E6C1-46E7-98F6-7A44F222748A}">
      <dgm:prSet/>
      <dgm:spPr/>
      <dgm:t>
        <a:bodyPr/>
        <a:lstStyle/>
        <a:p>
          <a:endParaRPr lang="zh-CN" altLang="en-US">
            <a:latin typeface="微软雅黑" panose="020B0503020204020204" pitchFamily="34" charset="-122"/>
            <a:ea typeface="微软雅黑" panose="020B0503020204020204" pitchFamily="34" charset="-122"/>
          </a:endParaRPr>
        </a:p>
      </dgm:t>
    </dgm:pt>
    <dgm:pt modelId="{B90AA725-16A9-4FC2-92D1-368C011FEB7B}">
      <dgm:prSet/>
      <dgm:spPr>
        <a:solidFill>
          <a:srgbClr val="C00000"/>
        </a:solidFill>
      </dgm:spPr>
      <dgm:t>
        <a:bodyPr/>
        <a:lstStyle/>
        <a:p>
          <a:r>
            <a:rPr lang="zh-CN" altLang="zh-CN" b="1" dirty="0" smtClean="0">
              <a:solidFill>
                <a:schemeClr val="bg1"/>
              </a:solidFill>
              <a:latin typeface="微软雅黑" panose="020B0503020204020204" pitchFamily="34" charset="-122"/>
              <a:ea typeface="微软雅黑" panose="020B0503020204020204" pitchFamily="34" charset="-122"/>
            </a:rPr>
            <a:t>盘点</a:t>
          </a:r>
          <a:endParaRPr lang="zh-CN" altLang="zh-CN" dirty="0">
            <a:solidFill>
              <a:schemeClr val="bg1"/>
            </a:solidFill>
            <a:latin typeface="微软雅黑" panose="020B0503020204020204" pitchFamily="34" charset="-122"/>
            <a:ea typeface="微软雅黑" panose="020B0503020204020204" pitchFamily="34" charset="-122"/>
          </a:endParaRPr>
        </a:p>
      </dgm:t>
    </dgm:pt>
    <dgm:pt modelId="{923F1275-C4E8-4D40-997F-5A2B0BFA0377}" type="parTrans" cxnId="{0B187ADC-B5F5-436E-9301-F19FAD851ECD}">
      <dgm:prSet/>
      <dgm:spPr/>
      <dgm:t>
        <a:bodyPr/>
        <a:lstStyle/>
        <a:p>
          <a:endParaRPr lang="zh-CN" altLang="en-US">
            <a:latin typeface="微软雅黑" panose="020B0503020204020204" pitchFamily="34" charset="-122"/>
            <a:ea typeface="微软雅黑" panose="020B0503020204020204" pitchFamily="34" charset="-122"/>
          </a:endParaRPr>
        </a:p>
      </dgm:t>
    </dgm:pt>
    <dgm:pt modelId="{461EE539-DC84-4C19-87B7-232E82412C70}" type="sibTrans" cxnId="{0B187ADC-B5F5-436E-9301-F19FAD851ECD}">
      <dgm:prSet/>
      <dgm:spPr/>
      <dgm:t>
        <a:bodyPr/>
        <a:lstStyle/>
        <a:p>
          <a:endParaRPr lang="zh-CN" altLang="en-US">
            <a:latin typeface="微软雅黑" panose="020B0503020204020204" pitchFamily="34" charset="-122"/>
            <a:ea typeface="微软雅黑" panose="020B0503020204020204" pitchFamily="34" charset="-122"/>
          </a:endParaRPr>
        </a:p>
      </dgm:t>
    </dgm:pt>
    <dgm:pt modelId="{E3E6879B-D496-4050-B869-416465738ACB}">
      <dgm:prSet/>
      <dgm:spPr>
        <a:ln>
          <a:solidFill>
            <a:srgbClr val="C00000"/>
          </a:solidFill>
        </a:ln>
      </dgm:spPr>
      <dgm:t>
        <a:bodyPr/>
        <a:lstStyle/>
        <a:p>
          <a:r>
            <a:rPr lang="zh-CN" altLang="zh-CN" dirty="0" smtClean="0">
              <a:latin typeface="微软雅黑" panose="020B0503020204020204" pitchFamily="34" charset="-122"/>
              <a:ea typeface="微软雅黑" panose="020B0503020204020204" pitchFamily="34" charset="-122"/>
            </a:rPr>
            <a:t>先在</a:t>
          </a:r>
          <a:r>
            <a:rPr lang="en-US" altLang="zh-CN" dirty="0" smtClean="0">
              <a:latin typeface="微软雅黑" panose="020B0503020204020204" pitchFamily="34" charset="-122"/>
              <a:ea typeface="微软雅黑" panose="020B0503020204020204" pitchFamily="34" charset="-122"/>
            </a:rPr>
            <a:t>U8</a:t>
          </a:r>
          <a:r>
            <a:rPr lang="zh-CN" altLang="zh-CN" dirty="0" smtClean="0">
              <a:latin typeface="微软雅黑" panose="020B0503020204020204" pitchFamily="34" charset="-122"/>
              <a:ea typeface="微软雅黑" panose="020B0503020204020204" pitchFamily="34" charset="-122"/>
            </a:rPr>
            <a:t>内生成一个盘点表。通过扫描存货条码以及输入其存货实盘数量后，即可提交盘点单。</a:t>
          </a:r>
          <a:r>
            <a:rPr lang="zh-CN" altLang="en-US" dirty="0" smtClean="0">
              <a:latin typeface="微软雅黑" panose="020B0503020204020204" pitchFamily="34" charset="-122"/>
              <a:ea typeface="微软雅黑" panose="020B0503020204020204" pitchFamily="34" charset="-122"/>
            </a:rPr>
            <a:t>形成</a:t>
          </a:r>
          <a:r>
            <a:rPr lang="zh-CN" altLang="zh-CN" dirty="0" smtClean="0">
              <a:latin typeface="微软雅黑" panose="020B0503020204020204" pitchFamily="34" charset="-122"/>
              <a:ea typeface="微软雅黑" panose="020B0503020204020204" pitchFamily="34" charset="-122"/>
            </a:rPr>
            <a:t>盘点差异表。</a:t>
          </a:r>
          <a:endParaRPr lang="zh-CN" altLang="zh-CN" dirty="0">
            <a:latin typeface="微软雅黑" panose="020B0503020204020204" pitchFamily="34" charset="-122"/>
            <a:ea typeface="微软雅黑" panose="020B0503020204020204" pitchFamily="34" charset="-122"/>
          </a:endParaRPr>
        </a:p>
      </dgm:t>
    </dgm:pt>
    <dgm:pt modelId="{C89BF92D-7BC4-4D6D-AB73-FD659D144310}" type="parTrans" cxnId="{CC6F28D3-63FA-4578-98BD-812E4531D5FA}">
      <dgm:prSet/>
      <dgm:spPr/>
      <dgm:t>
        <a:bodyPr/>
        <a:lstStyle/>
        <a:p>
          <a:endParaRPr lang="zh-CN" altLang="en-US">
            <a:latin typeface="微软雅黑" panose="020B0503020204020204" pitchFamily="34" charset="-122"/>
            <a:ea typeface="微软雅黑" panose="020B0503020204020204" pitchFamily="34" charset="-122"/>
          </a:endParaRPr>
        </a:p>
      </dgm:t>
    </dgm:pt>
    <dgm:pt modelId="{3ACDF7A1-48F6-4244-86F4-60C19EF0D384}" type="sibTrans" cxnId="{CC6F28D3-63FA-4578-98BD-812E4531D5FA}">
      <dgm:prSet/>
      <dgm:spPr/>
      <dgm:t>
        <a:bodyPr/>
        <a:lstStyle/>
        <a:p>
          <a:endParaRPr lang="zh-CN" altLang="en-US">
            <a:latin typeface="微软雅黑" panose="020B0503020204020204" pitchFamily="34" charset="-122"/>
            <a:ea typeface="微软雅黑" panose="020B0503020204020204" pitchFamily="34" charset="-122"/>
          </a:endParaRPr>
        </a:p>
      </dgm:t>
    </dgm:pt>
    <dgm:pt modelId="{5EDF5A79-D39F-4B09-8798-7B6ABA78D390}" type="pres">
      <dgm:prSet presAssocID="{9E399CFE-B150-4967-AFAC-31A66399E5C2}" presName="linear" presStyleCnt="0">
        <dgm:presLayoutVars>
          <dgm:dir/>
          <dgm:animLvl val="lvl"/>
          <dgm:resizeHandles val="exact"/>
        </dgm:presLayoutVars>
      </dgm:prSet>
      <dgm:spPr/>
      <dgm:t>
        <a:bodyPr/>
        <a:lstStyle/>
        <a:p>
          <a:endParaRPr lang="zh-CN" altLang="en-US"/>
        </a:p>
      </dgm:t>
    </dgm:pt>
    <dgm:pt modelId="{EDCBC541-8C23-499B-B594-DE1FA679F3BC}" type="pres">
      <dgm:prSet presAssocID="{B2DB480A-2B07-48A9-8294-DED4B578456A}" presName="parentLin" presStyleCnt="0"/>
      <dgm:spPr/>
    </dgm:pt>
    <dgm:pt modelId="{8DFD9498-A8DF-441E-8C43-BF483549D063}" type="pres">
      <dgm:prSet presAssocID="{B2DB480A-2B07-48A9-8294-DED4B578456A}" presName="parentLeftMargin" presStyleLbl="node1" presStyleIdx="0" presStyleCnt="3"/>
      <dgm:spPr/>
      <dgm:t>
        <a:bodyPr/>
        <a:lstStyle/>
        <a:p>
          <a:endParaRPr lang="zh-CN" altLang="en-US"/>
        </a:p>
      </dgm:t>
    </dgm:pt>
    <dgm:pt modelId="{A3661D07-2F8F-4C7A-AA47-D6E6E47A99C4}" type="pres">
      <dgm:prSet presAssocID="{B2DB480A-2B07-48A9-8294-DED4B578456A}" presName="parentText" presStyleLbl="node1" presStyleIdx="0" presStyleCnt="3">
        <dgm:presLayoutVars>
          <dgm:chMax val="0"/>
          <dgm:bulletEnabled val="1"/>
        </dgm:presLayoutVars>
      </dgm:prSet>
      <dgm:spPr/>
      <dgm:t>
        <a:bodyPr/>
        <a:lstStyle/>
        <a:p>
          <a:endParaRPr lang="zh-CN" altLang="en-US"/>
        </a:p>
      </dgm:t>
    </dgm:pt>
    <dgm:pt modelId="{D6362478-D67C-4B36-AEBA-3EB062ECFB1D}" type="pres">
      <dgm:prSet presAssocID="{B2DB480A-2B07-48A9-8294-DED4B578456A}" presName="negativeSpace" presStyleCnt="0"/>
      <dgm:spPr/>
    </dgm:pt>
    <dgm:pt modelId="{2C86513A-4C90-4581-938A-69C74114246F}" type="pres">
      <dgm:prSet presAssocID="{B2DB480A-2B07-48A9-8294-DED4B578456A}" presName="childText" presStyleLbl="conFgAcc1" presStyleIdx="0" presStyleCnt="3">
        <dgm:presLayoutVars>
          <dgm:bulletEnabled val="1"/>
        </dgm:presLayoutVars>
      </dgm:prSet>
      <dgm:spPr/>
      <dgm:t>
        <a:bodyPr/>
        <a:lstStyle/>
        <a:p>
          <a:endParaRPr lang="zh-CN" altLang="en-US"/>
        </a:p>
      </dgm:t>
    </dgm:pt>
    <dgm:pt modelId="{8E626532-1709-422B-9631-F6DE16519284}" type="pres">
      <dgm:prSet presAssocID="{9C919E28-597D-4D99-9254-1C68D0C1C41C}" presName="spaceBetweenRectangles" presStyleCnt="0"/>
      <dgm:spPr/>
    </dgm:pt>
    <dgm:pt modelId="{B5C108FE-B96A-4B6C-9D46-647A30AD7C65}" type="pres">
      <dgm:prSet presAssocID="{0319F495-F420-4A9E-9126-9DFC853E8C97}" presName="parentLin" presStyleCnt="0"/>
      <dgm:spPr/>
    </dgm:pt>
    <dgm:pt modelId="{DDCAA3F8-E308-4E79-93F0-F58E13D85060}" type="pres">
      <dgm:prSet presAssocID="{0319F495-F420-4A9E-9126-9DFC853E8C97}" presName="parentLeftMargin" presStyleLbl="node1" presStyleIdx="0" presStyleCnt="3"/>
      <dgm:spPr/>
      <dgm:t>
        <a:bodyPr/>
        <a:lstStyle/>
        <a:p>
          <a:endParaRPr lang="zh-CN" altLang="en-US"/>
        </a:p>
      </dgm:t>
    </dgm:pt>
    <dgm:pt modelId="{03DFD23A-8B6A-4968-B401-503782C9F1E5}" type="pres">
      <dgm:prSet presAssocID="{0319F495-F420-4A9E-9126-9DFC853E8C97}" presName="parentText" presStyleLbl="node1" presStyleIdx="1" presStyleCnt="3">
        <dgm:presLayoutVars>
          <dgm:chMax val="0"/>
          <dgm:bulletEnabled val="1"/>
        </dgm:presLayoutVars>
      </dgm:prSet>
      <dgm:spPr/>
      <dgm:t>
        <a:bodyPr/>
        <a:lstStyle/>
        <a:p>
          <a:endParaRPr lang="zh-CN" altLang="en-US"/>
        </a:p>
      </dgm:t>
    </dgm:pt>
    <dgm:pt modelId="{2F3CF16A-88AC-43A0-ACBB-7C65F04D387C}" type="pres">
      <dgm:prSet presAssocID="{0319F495-F420-4A9E-9126-9DFC853E8C97}" presName="negativeSpace" presStyleCnt="0"/>
      <dgm:spPr/>
    </dgm:pt>
    <dgm:pt modelId="{ECC09B47-C770-44FD-A555-55D8AC9686CC}" type="pres">
      <dgm:prSet presAssocID="{0319F495-F420-4A9E-9126-9DFC853E8C97}" presName="childText" presStyleLbl="conFgAcc1" presStyleIdx="1" presStyleCnt="3">
        <dgm:presLayoutVars>
          <dgm:bulletEnabled val="1"/>
        </dgm:presLayoutVars>
      </dgm:prSet>
      <dgm:spPr/>
      <dgm:t>
        <a:bodyPr/>
        <a:lstStyle/>
        <a:p>
          <a:endParaRPr lang="zh-CN" altLang="en-US"/>
        </a:p>
      </dgm:t>
    </dgm:pt>
    <dgm:pt modelId="{4197B8CA-E59F-4ECB-92F2-DD091F669969}" type="pres">
      <dgm:prSet presAssocID="{212258EB-3C1B-4B08-AE27-59EF348F05D3}" presName="spaceBetweenRectangles" presStyleCnt="0"/>
      <dgm:spPr/>
    </dgm:pt>
    <dgm:pt modelId="{3A125807-1D42-4C3F-9DD2-11D2C7A6191E}" type="pres">
      <dgm:prSet presAssocID="{B90AA725-16A9-4FC2-92D1-368C011FEB7B}" presName="parentLin" presStyleCnt="0"/>
      <dgm:spPr/>
    </dgm:pt>
    <dgm:pt modelId="{0B63E6B4-E0F3-4A80-9655-189483DE1BCC}" type="pres">
      <dgm:prSet presAssocID="{B90AA725-16A9-4FC2-92D1-368C011FEB7B}" presName="parentLeftMargin" presStyleLbl="node1" presStyleIdx="1" presStyleCnt="3"/>
      <dgm:spPr/>
      <dgm:t>
        <a:bodyPr/>
        <a:lstStyle/>
        <a:p>
          <a:endParaRPr lang="zh-CN" altLang="en-US"/>
        </a:p>
      </dgm:t>
    </dgm:pt>
    <dgm:pt modelId="{8824D192-CD30-4CE6-8D71-11319DF4DAAB}" type="pres">
      <dgm:prSet presAssocID="{B90AA725-16A9-4FC2-92D1-368C011FEB7B}" presName="parentText" presStyleLbl="node1" presStyleIdx="2" presStyleCnt="3">
        <dgm:presLayoutVars>
          <dgm:chMax val="0"/>
          <dgm:bulletEnabled val="1"/>
        </dgm:presLayoutVars>
      </dgm:prSet>
      <dgm:spPr/>
      <dgm:t>
        <a:bodyPr/>
        <a:lstStyle/>
        <a:p>
          <a:endParaRPr lang="zh-CN" altLang="en-US"/>
        </a:p>
      </dgm:t>
    </dgm:pt>
    <dgm:pt modelId="{962E655F-EE12-47F1-983A-1C4816919CC1}" type="pres">
      <dgm:prSet presAssocID="{B90AA725-16A9-4FC2-92D1-368C011FEB7B}" presName="negativeSpace" presStyleCnt="0"/>
      <dgm:spPr/>
    </dgm:pt>
    <dgm:pt modelId="{0EA1B6BD-A59C-42CA-B7CA-C292060B6379}" type="pres">
      <dgm:prSet presAssocID="{B90AA725-16A9-4FC2-92D1-368C011FEB7B}" presName="childText" presStyleLbl="conFgAcc1" presStyleIdx="2" presStyleCnt="3">
        <dgm:presLayoutVars>
          <dgm:bulletEnabled val="1"/>
        </dgm:presLayoutVars>
      </dgm:prSet>
      <dgm:spPr/>
      <dgm:t>
        <a:bodyPr/>
        <a:lstStyle/>
        <a:p>
          <a:endParaRPr lang="zh-CN" altLang="en-US"/>
        </a:p>
      </dgm:t>
    </dgm:pt>
  </dgm:ptLst>
  <dgm:cxnLst>
    <dgm:cxn modelId="{AE8213E3-806E-48DA-9206-FDAEF2DB2F22}" type="presOf" srcId="{0319F495-F420-4A9E-9126-9DFC853E8C97}" destId="{DDCAA3F8-E308-4E79-93F0-F58E13D85060}" srcOrd="0" destOrd="0" presId="urn:microsoft.com/office/officeart/2005/8/layout/list1"/>
    <dgm:cxn modelId="{BBD1C93A-E6C1-46E7-98F6-7A44F222748A}" srcId="{0319F495-F420-4A9E-9126-9DFC853E8C97}" destId="{16C72705-BF4B-45E7-BBAB-5038A442C66B}" srcOrd="0" destOrd="0" parTransId="{26BF34D6-25F0-48AE-80D4-87FECB1C0111}" sibTransId="{0A0EEF95-1DD8-4495-AFFF-6FBB5088A37A}"/>
    <dgm:cxn modelId="{CC6F28D3-63FA-4578-98BD-812E4531D5FA}" srcId="{B90AA725-16A9-4FC2-92D1-368C011FEB7B}" destId="{E3E6879B-D496-4050-B869-416465738ACB}" srcOrd="0" destOrd="0" parTransId="{C89BF92D-7BC4-4D6D-AB73-FD659D144310}" sibTransId="{3ACDF7A1-48F6-4244-86F4-60C19EF0D384}"/>
    <dgm:cxn modelId="{A681EB40-B1A7-4AAF-BAF6-5180B716E252}" type="presOf" srcId="{16C72705-BF4B-45E7-BBAB-5038A442C66B}" destId="{ECC09B47-C770-44FD-A555-55D8AC9686CC}" srcOrd="0" destOrd="0" presId="urn:microsoft.com/office/officeart/2005/8/layout/list1"/>
    <dgm:cxn modelId="{4EB7EC7B-CC43-4648-B02C-2A2DDBED7C26}" type="presOf" srcId="{E3E6879B-D496-4050-B869-416465738ACB}" destId="{0EA1B6BD-A59C-42CA-B7CA-C292060B6379}" srcOrd="0" destOrd="0" presId="urn:microsoft.com/office/officeart/2005/8/layout/list1"/>
    <dgm:cxn modelId="{DA3997B8-1C95-4FDA-A3E2-5C0C85224362}" type="presOf" srcId="{B90AA725-16A9-4FC2-92D1-368C011FEB7B}" destId="{8824D192-CD30-4CE6-8D71-11319DF4DAAB}" srcOrd="1" destOrd="0" presId="urn:microsoft.com/office/officeart/2005/8/layout/list1"/>
    <dgm:cxn modelId="{DAD8FCFD-BA51-4137-8101-91ED4205A091}" type="presOf" srcId="{0319F495-F420-4A9E-9126-9DFC853E8C97}" destId="{03DFD23A-8B6A-4968-B401-503782C9F1E5}" srcOrd="1" destOrd="0" presId="urn:microsoft.com/office/officeart/2005/8/layout/list1"/>
    <dgm:cxn modelId="{1C124480-C79B-4270-8D3C-F692B67A2ED8}" srcId="{9E399CFE-B150-4967-AFAC-31A66399E5C2}" destId="{B2DB480A-2B07-48A9-8294-DED4B578456A}" srcOrd="0" destOrd="0" parTransId="{4EA79EC3-A0CD-4FCD-8F53-EA71D0B1A6F9}" sibTransId="{9C919E28-597D-4D99-9254-1C68D0C1C41C}"/>
    <dgm:cxn modelId="{56FD280A-62E8-4F89-870D-9585D589AB95}" type="presOf" srcId="{9E399CFE-B150-4967-AFAC-31A66399E5C2}" destId="{5EDF5A79-D39F-4B09-8798-7B6ABA78D390}" srcOrd="0" destOrd="0" presId="urn:microsoft.com/office/officeart/2005/8/layout/list1"/>
    <dgm:cxn modelId="{4B27B69E-63E1-4BCA-9FDE-830F18B99ECB}" type="presOf" srcId="{8B684E57-5B95-4145-ADA0-ABC2AFACD84B}" destId="{2C86513A-4C90-4581-938A-69C74114246F}" srcOrd="0" destOrd="0" presId="urn:microsoft.com/office/officeart/2005/8/layout/list1"/>
    <dgm:cxn modelId="{277B5599-467B-433C-9C7A-B6AED4934D6C}" type="presOf" srcId="{B2DB480A-2B07-48A9-8294-DED4B578456A}" destId="{8DFD9498-A8DF-441E-8C43-BF483549D063}" srcOrd="0" destOrd="0" presId="urn:microsoft.com/office/officeart/2005/8/layout/list1"/>
    <dgm:cxn modelId="{2E5F527E-ACE4-43EE-8BBC-6AF7C30DACF1}" type="presOf" srcId="{B90AA725-16A9-4FC2-92D1-368C011FEB7B}" destId="{0B63E6B4-E0F3-4A80-9655-189483DE1BCC}" srcOrd="0" destOrd="0" presId="urn:microsoft.com/office/officeart/2005/8/layout/list1"/>
    <dgm:cxn modelId="{CC9D6263-B201-4AA7-9C0B-60EB8F18C561}" srcId="{B2DB480A-2B07-48A9-8294-DED4B578456A}" destId="{8B684E57-5B95-4145-ADA0-ABC2AFACD84B}" srcOrd="0" destOrd="0" parTransId="{6744FAB0-55EA-404D-A64C-75B58C097C57}" sibTransId="{85461150-969F-4091-B98B-15246130A8DE}"/>
    <dgm:cxn modelId="{8E95F90D-523E-497C-9960-941B7A1C44FA}" type="presOf" srcId="{B2DB480A-2B07-48A9-8294-DED4B578456A}" destId="{A3661D07-2F8F-4C7A-AA47-D6E6E47A99C4}" srcOrd="1" destOrd="0" presId="urn:microsoft.com/office/officeart/2005/8/layout/list1"/>
    <dgm:cxn modelId="{FCC20010-EE90-45E4-BED8-86C6F4CAC229}" srcId="{9E399CFE-B150-4967-AFAC-31A66399E5C2}" destId="{0319F495-F420-4A9E-9126-9DFC853E8C97}" srcOrd="1" destOrd="0" parTransId="{E401AE84-60CA-436D-B8D9-6904872D23AF}" sibTransId="{212258EB-3C1B-4B08-AE27-59EF348F05D3}"/>
    <dgm:cxn modelId="{0B187ADC-B5F5-436E-9301-F19FAD851ECD}" srcId="{9E399CFE-B150-4967-AFAC-31A66399E5C2}" destId="{B90AA725-16A9-4FC2-92D1-368C011FEB7B}" srcOrd="2" destOrd="0" parTransId="{923F1275-C4E8-4D40-997F-5A2B0BFA0377}" sibTransId="{461EE539-DC84-4C19-87B7-232E82412C70}"/>
    <dgm:cxn modelId="{4742270B-D57B-4412-99DC-02572B825044}" type="presParOf" srcId="{5EDF5A79-D39F-4B09-8798-7B6ABA78D390}" destId="{EDCBC541-8C23-499B-B594-DE1FA679F3BC}" srcOrd="0" destOrd="0" presId="urn:microsoft.com/office/officeart/2005/8/layout/list1"/>
    <dgm:cxn modelId="{1B5CEAAD-91C7-45F0-9C45-D0996B0A3531}" type="presParOf" srcId="{EDCBC541-8C23-499B-B594-DE1FA679F3BC}" destId="{8DFD9498-A8DF-441E-8C43-BF483549D063}" srcOrd="0" destOrd="0" presId="urn:microsoft.com/office/officeart/2005/8/layout/list1"/>
    <dgm:cxn modelId="{39210AFF-8FF0-4B3E-AE45-4E1C578E5317}" type="presParOf" srcId="{EDCBC541-8C23-499B-B594-DE1FA679F3BC}" destId="{A3661D07-2F8F-4C7A-AA47-D6E6E47A99C4}" srcOrd="1" destOrd="0" presId="urn:microsoft.com/office/officeart/2005/8/layout/list1"/>
    <dgm:cxn modelId="{83D2CE9C-83A0-44C2-8701-B9C940C9A291}" type="presParOf" srcId="{5EDF5A79-D39F-4B09-8798-7B6ABA78D390}" destId="{D6362478-D67C-4B36-AEBA-3EB062ECFB1D}" srcOrd="1" destOrd="0" presId="urn:microsoft.com/office/officeart/2005/8/layout/list1"/>
    <dgm:cxn modelId="{5BBCD679-E6B9-456C-A165-DA4716B801B5}" type="presParOf" srcId="{5EDF5A79-D39F-4B09-8798-7B6ABA78D390}" destId="{2C86513A-4C90-4581-938A-69C74114246F}" srcOrd="2" destOrd="0" presId="urn:microsoft.com/office/officeart/2005/8/layout/list1"/>
    <dgm:cxn modelId="{F3061D76-EF61-4A84-9E97-3DD15F5C7F78}" type="presParOf" srcId="{5EDF5A79-D39F-4B09-8798-7B6ABA78D390}" destId="{8E626532-1709-422B-9631-F6DE16519284}" srcOrd="3" destOrd="0" presId="urn:microsoft.com/office/officeart/2005/8/layout/list1"/>
    <dgm:cxn modelId="{B9BE1741-79A0-41DC-84FA-25ED4BFD7F69}" type="presParOf" srcId="{5EDF5A79-D39F-4B09-8798-7B6ABA78D390}" destId="{B5C108FE-B96A-4B6C-9D46-647A30AD7C65}" srcOrd="4" destOrd="0" presId="urn:microsoft.com/office/officeart/2005/8/layout/list1"/>
    <dgm:cxn modelId="{544FF1D3-5B41-4C4F-829E-D2945E1AED76}" type="presParOf" srcId="{B5C108FE-B96A-4B6C-9D46-647A30AD7C65}" destId="{DDCAA3F8-E308-4E79-93F0-F58E13D85060}" srcOrd="0" destOrd="0" presId="urn:microsoft.com/office/officeart/2005/8/layout/list1"/>
    <dgm:cxn modelId="{47FF2AF7-F861-45E1-BC1A-497C8AE594B5}" type="presParOf" srcId="{B5C108FE-B96A-4B6C-9D46-647A30AD7C65}" destId="{03DFD23A-8B6A-4968-B401-503782C9F1E5}" srcOrd="1" destOrd="0" presId="urn:microsoft.com/office/officeart/2005/8/layout/list1"/>
    <dgm:cxn modelId="{CFC92979-9BBB-4DEB-9107-1A6785D2228B}" type="presParOf" srcId="{5EDF5A79-D39F-4B09-8798-7B6ABA78D390}" destId="{2F3CF16A-88AC-43A0-ACBB-7C65F04D387C}" srcOrd="5" destOrd="0" presId="urn:microsoft.com/office/officeart/2005/8/layout/list1"/>
    <dgm:cxn modelId="{44A33873-6117-48F4-8091-0BB1702840C5}" type="presParOf" srcId="{5EDF5A79-D39F-4B09-8798-7B6ABA78D390}" destId="{ECC09B47-C770-44FD-A555-55D8AC9686CC}" srcOrd="6" destOrd="0" presId="urn:microsoft.com/office/officeart/2005/8/layout/list1"/>
    <dgm:cxn modelId="{68FBE407-D3AA-482F-B3D2-1F7F3682B23C}" type="presParOf" srcId="{5EDF5A79-D39F-4B09-8798-7B6ABA78D390}" destId="{4197B8CA-E59F-4ECB-92F2-DD091F669969}" srcOrd="7" destOrd="0" presId="urn:microsoft.com/office/officeart/2005/8/layout/list1"/>
    <dgm:cxn modelId="{CD779D2E-D3D4-4A63-A187-8EC9AEC59C2A}" type="presParOf" srcId="{5EDF5A79-D39F-4B09-8798-7B6ABA78D390}" destId="{3A125807-1D42-4C3F-9DD2-11D2C7A6191E}" srcOrd="8" destOrd="0" presId="urn:microsoft.com/office/officeart/2005/8/layout/list1"/>
    <dgm:cxn modelId="{794F6EC6-8230-4FFE-AC1E-A8779DDF729A}" type="presParOf" srcId="{3A125807-1D42-4C3F-9DD2-11D2C7A6191E}" destId="{0B63E6B4-E0F3-4A80-9655-189483DE1BCC}" srcOrd="0" destOrd="0" presId="urn:microsoft.com/office/officeart/2005/8/layout/list1"/>
    <dgm:cxn modelId="{DBE10931-907B-4F7D-960A-7C46C027E6DE}" type="presParOf" srcId="{3A125807-1D42-4C3F-9DD2-11D2C7A6191E}" destId="{8824D192-CD30-4CE6-8D71-11319DF4DAAB}" srcOrd="1" destOrd="0" presId="urn:microsoft.com/office/officeart/2005/8/layout/list1"/>
    <dgm:cxn modelId="{0F8CA582-B2D7-4AEA-AFA2-CCCCC3098A00}" type="presParOf" srcId="{5EDF5A79-D39F-4B09-8798-7B6ABA78D390}" destId="{962E655F-EE12-47F1-983A-1C4816919CC1}" srcOrd="9" destOrd="0" presId="urn:microsoft.com/office/officeart/2005/8/layout/list1"/>
    <dgm:cxn modelId="{04138917-EEFA-493A-9C85-48C6E88506EE}" type="presParOf" srcId="{5EDF5A79-D39F-4B09-8798-7B6ABA78D390}" destId="{0EA1B6BD-A59C-42CA-B7CA-C292060B6379}"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03BB627-8B9E-46BA-AAC0-C3B5DED6FD99}">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a:t>
          </a:r>
          <a:endParaRPr lang="zh-CN" altLang="en-US" dirty="0">
            <a:latin typeface="微软雅黑" panose="020B0503020204020204" pitchFamily="34" charset="-122"/>
            <a:ea typeface="微软雅黑" panose="020B0503020204020204" pitchFamily="34" charset="-122"/>
          </a:endParaRPr>
        </a:p>
      </dgm:t>
    </dgm:pt>
    <dgm:pt modelId="{41999399-DD7B-4300-A10E-1D58195676E5}" type="par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B951B5CE-E809-4B11-AC4B-195A25DF5407}" type="sibTrans" cxnId="{CB18948C-13A1-400E-9C28-68903D7F702D}">
      <dgm:prSet/>
      <dgm:spPr/>
      <dgm:t>
        <a:bodyPr/>
        <a:lstStyle/>
        <a:p>
          <a:endParaRPr lang="zh-CN" altLang="en-US">
            <a:latin typeface="微软雅黑" panose="020B0503020204020204" pitchFamily="34" charset="-122"/>
            <a:ea typeface="微软雅黑" panose="020B0503020204020204" pitchFamily="34" charset="-122"/>
          </a:endParaRPr>
        </a:p>
      </dgm:t>
    </dgm:pt>
    <dgm:pt modelId="{AB5AFBA4-9A36-4842-8103-C84D94E6680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生产装箱</a:t>
          </a:r>
          <a:endParaRPr lang="zh-CN" altLang="en-US" dirty="0">
            <a:latin typeface="微软雅黑" panose="020B0503020204020204" pitchFamily="34" charset="-122"/>
            <a:ea typeface="微软雅黑" panose="020B0503020204020204" pitchFamily="34" charset="-122"/>
          </a:endParaRPr>
        </a:p>
      </dgm:t>
    </dgm:pt>
    <dgm:pt modelId="{6180A0C3-8D1C-45BA-9113-65D71B951D79}" type="par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4B42C78C-CDC7-4154-BCC6-E5200F7981F2}" type="sibTrans" cxnId="{CB72EBCA-BEE8-4DA7-A1C3-25EBA2A1331D}">
      <dgm:prSet/>
      <dgm:spPr/>
      <dgm:t>
        <a:bodyPr/>
        <a:lstStyle/>
        <a:p>
          <a:endParaRPr lang="zh-CN" altLang="en-US">
            <a:latin typeface="微软雅黑" panose="020B0503020204020204" pitchFamily="34" charset="-122"/>
            <a:ea typeface="微软雅黑" panose="020B0503020204020204" pitchFamily="34" charset="-122"/>
          </a:endParaRPr>
        </a:p>
      </dgm:t>
    </dgm:pt>
    <dgm:pt modelId="{19741286-2D07-4586-B54E-A3938AF0AA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装箱</a:t>
          </a:r>
          <a:endParaRPr lang="zh-CN" altLang="en-US" dirty="0">
            <a:latin typeface="微软雅黑" panose="020B0503020204020204" pitchFamily="34" charset="-122"/>
            <a:ea typeface="微软雅黑" panose="020B0503020204020204" pitchFamily="34" charset="-122"/>
          </a:endParaRPr>
        </a:p>
      </dgm:t>
    </dgm:pt>
    <dgm:pt modelId="{8E5531DD-703F-4FE5-B599-6AA3AF9A4EBE}" type="par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F5A228B8-CCB3-48CC-8F0E-D77CDBE728F3}" type="sibTrans" cxnId="{0F7D141F-8356-4F00-AF64-1CF7659B9122}">
      <dgm:prSet/>
      <dgm:spPr/>
      <dgm:t>
        <a:bodyPr/>
        <a:lstStyle/>
        <a:p>
          <a:endParaRPr lang="zh-CN" altLang="en-US">
            <a:latin typeface="微软雅黑" panose="020B0503020204020204" pitchFamily="34" charset="-122"/>
            <a:ea typeface="微软雅黑" panose="020B0503020204020204" pitchFamily="34" charset="-122"/>
          </a:endParaRPr>
        </a:p>
      </dgm:t>
    </dgm:pt>
    <dgm:pt modelId="{810C2A9D-F901-4F14-8D3F-9415BD7DA0C8}">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特性</a:t>
          </a:r>
          <a:endParaRPr lang="zh-CN" altLang="en-US" dirty="0">
            <a:latin typeface="微软雅黑" panose="020B0503020204020204" pitchFamily="34" charset="-122"/>
            <a:ea typeface="微软雅黑" panose="020B0503020204020204" pitchFamily="34" charset="-122"/>
          </a:endParaRPr>
        </a:p>
      </dgm:t>
    </dgm:pt>
    <dgm:pt modelId="{D194BB8D-6E5A-4A6A-BFF4-587837876D93}" type="parTrans" cxnId="{D0A94B55-6096-45D0-B7FB-EC0C2A0E29B4}">
      <dgm:prSet/>
      <dgm:spPr/>
      <dgm:t>
        <a:bodyPr/>
        <a:lstStyle/>
        <a:p>
          <a:endParaRPr lang="zh-CN" altLang="en-US">
            <a:latin typeface="微软雅黑" panose="020B0503020204020204" pitchFamily="34" charset="-122"/>
            <a:ea typeface="微软雅黑" panose="020B0503020204020204" pitchFamily="34" charset="-122"/>
          </a:endParaRPr>
        </a:p>
      </dgm:t>
    </dgm:pt>
    <dgm:pt modelId="{A97C65EC-A2A7-45C3-9F08-305E373E95F1}" type="sibTrans" cxnId="{D0A94B55-6096-45D0-B7FB-EC0C2A0E29B4}">
      <dgm:prSet/>
      <dgm:spPr/>
      <dgm:t>
        <a:bodyPr/>
        <a:lstStyle/>
        <a:p>
          <a:endParaRPr lang="zh-CN" altLang="en-US">
            <a:latin typeface="微软雅黑" panose="020B0503020204020204" pitchFamily="34" charset="-122"/>
            <a:ea typeface="微软雅黑" panose="020B0503020204020204" pitchFamily="34" charset="-122"/>
          </a:endParaRPr>
        </a:p>
      </dgm:t>
    </dgm:pt>
    <dgm:pt modelId="{F3828243-3B93-4DC2-A458-7C47EE22AC5E}">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入库</a:t>
          </a:r>
          <a:endParaRPr lang="zh-CN" altLang="en-US" dirty="0">
            <a:latin typeface="微软雅黑" panose="020B0503020204020204" pitchFamily="34" charset="-122"/>
            <a:ea typeface="微软雅黑" panose="020B0503020204020204" pitchFamily="34" charset="-122"/>
          </a:endParaRPr>
        </a:p>
      </dgm:t>
    </dgm:pt>
    <dgm:pt modelId="{0CACF5B4-BA89-4F00-BA2D-002A5EF9193F}" type="parTrans" cxnId="{B9E468FF-3780-454B-9C41-A2FC7C61F0FC}">
      <dgm:prSet/>
      <dgm:spPr/>
      <dgm:t>
        <a:bodyPr/>
        <a:lstStyle/>
        <a:p>
          <a:endParaRPr lang="zh-CN" altLang="en-US">
            <a:latin typeface="微软雅黑" panose="020B0503020204020204" pitchFamily="34" charset="-122"/>
            <a:ea typeface="微软雅黑" panose="020B0503020204020204" pitchFamily="34" charset="-122"/>
          </a:endParaRPr>
        </a:p>
      </dgm:t>
    </dgm:pt>
    <dgm:pt modelId="{99090B99-E5C3-4AD4-8476-01E63EA0CE6F}" type="sibTrans" cxnId="{B9E468FF-3780-454B-9C41-A2FC7C61F0FC}">
      <dgm:prSet/>
      <dgm:spPr/>
      <dgm:t>
        <a:bodyPr/>
        <a:lstStyle/>
        <a:p>
          <a:endParaRPr lang="zh-CN" altLang="en-US">
            <a:latin typeface="微软雅黑" panose="020B0503020204020204" pitchFamily="34" charset="-122"/>
            <a:ea typeface="微软雅黑" panose="020B0503020204020204" pitchFamily="34" charset="-122"/>
          </a:endParaRPr>
        </a:p>
      </dgm:t>
    </dgm:pt>
    <dgm:pt modelId="{30748C85-5FE1-4958-A314-D7E76D3F93C2}">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多层装箱</a:t>
          </a:r>
          <a:endParaRPr lang="zh-CN" altLang="en-US" dirty="0">
            <a:latin typeface="微软雅黑" panose="020B0503020204020204" pitchFamily="34" charset="-122"/>
            <a:ea typeface="微软雅黑" panose="020B0503020204020204" pitchFamily="34" charset="-122"/>
          </a:endParaRPr>
        </a:p>
      </dgm:t>
    </dgm:pt>
    <dgm:pt modelId="{BCB946FC-DCC7-405F-B52E-F1A54AB8FCDB}" type="parTrans" cxnId="{5E623CA5-DA57-4AC3-BDE6-29A589337C40}">
      <dgm:prSet/>
      <dgm:spPr/>
      <dgm:t>
        <a:bodyPr/>
        <a:lstStyle/>
        <a:p>
          <a:endParaRPr lang="zh-CN" altLang="en-US">
            <a:latin typeface="微软雅黑" panose="020B0503020204020204" pitchFamily="34" charset="-122"/>
            <a:ea typeface="微软雅黑" panose="020B0503020204020204" pitchFamily="34" charset="-122"/>
          </a:endParaRPr>
        </a:p>
      </dgm:t>
    </dgm:pt>
    <dgm:pt modelId="{49F024E6-5D74-44DE-AAEF-E34A65ED92FB}" type="sibTrans" cxnId="{5E623CA5-DA57-4AC3-BDE6-29A589337C40}">
      <dgm:prSet/>
      <dgm:spPr/>
      <dgm:t>
        <a:bodyPr/>
        <a:lstStyle/>
        <a:p>
          <a:endParaRPr lang="zh-CN" altLang="en-US">
            <a:latin typeface="微软雅黑" panose="020B0503020204020204" pitchFamily="34" charset="-122"/>
            <a:ea typeface="微软雅黑" panose="020B0503020204020204" pitchFamily="34" charset="-122"/>
          </a:endParaRPr>
        </a:p>
      </dgm:t>
    </dgm:pt>
    <dgm:pt modelId="{D2A40336-DA3D-4E56-8E9F-803866FCBBF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发货装箱</a:t>
          </a:r>
          <a:endParaRPr lang="zh-CN" altLang="en-US" dirty="0">
            <a:latin typeface="微软雅黑" panose="020B0503020204020204" pitchFamily="34" charset="-122"/>
            <a:ea typeface="微软雅黑" panose="020B0503020204020204" pitchFamily="34" charset="-122"/>
          </a:endParaRPr>
        </a:p>
      </dgm:t>
    </dgm:pt>
    <dgm:pt modelId="{4451F750-C152-4E55-A7BB-814894264EB3}" type="parTrans" cxnId="{ABBF09D0-AD7D-47C2-AC76-A7EE170CF6F1}">
      <dgm:prSet/>
      <dgm:spPr/>
      <dgm:t>
        <a:bodyPr/>
        <a:lstStyle/>
        <a:p>
          <a:endParaRPr lang="zh-CN" altLang="en-US">
            <a:latin typeface="微软雅黑" panose="020B0503020204020204" pitchFamily="34" charset="-122"/>
            <a:ea typeface="微软雅黑" panose="020B0503020204020204" pitchFamily="34" charset="-122"/>
          </a:endParaRPr>
        </a:p>
      </dgm:t>
    </dgm:pt>
    <dgm:pt modelId="{099D9F65-5A9F-43FA-8F2D-8612010B5B51}" type="sibTrans" cxnId="{ABBF09D0-AD7D-47C2-AC76-A7EE170CF6F1}">
      <dgm:prSet/>
      <dgm:spPr/>
      <dgm:t>
        <a:bodyPr/>
        <a:lstStyle/>
        <a:p>
          <a:endParaRPr lang="zh-CN" altLang="en-US">
            <a:latin typeface="微软雅黑" panose="020B0503020204020204" pitchFamily="34" charset="-122"/>
            <a:ea typeface="微软雅黑" panose="020B0503020204020204" pitchFamily="34" charset="-122"/>
          </a:endParaRPr>
        </a:p>
      </dgm:t>
    </dgm:pt>
    <dgm:pt modelId="{5D1C8E58-64FA-47EC-B951-15EB3D45D38F}">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库内装箱</a:t>
          </a:r>
          <a:endParaRPr lang="zh-CN" altLang="en-US" dirty="0">
            <a:latin typeface="微软雅黑" panose="020B0503020204020204" pitchFamily="34" charset="-122"/>
            <a:ea typeface="微软雅黑" panose="020B0503020204020204" pitchFamily="34" charset="-122"/>
          </a:endParaRPr>
        </a:p>
      </dgm:t>
    </dgm:pt>
    <dgm:pt modelId="{4014CF53-3BCC-4814-B041-3E0903D1B11D}" type="parTrans" cxnId="{FE3ED1BD-BF1D-4870-8771-8390ADDA9ED5}">
      <dgm:prSet/>
      <dgm:spPr/>
      <dgm:t>
        <a:bodyPr/>
        <a:lstStyle/>
        <a:p>
          <a:endParaRPr lang="zh-CN" altLang="en-US">
            <a:latin typeface="微软雅黑" panose="020B0503020204020204" pitchFamily="34" charset="-122"/>
            <a:ea typeface="微软雅黑" panose="020B0503020204020204" pitchFamily="34" charset="-122"/>
          </a:endParaRPr>
        </a:p>
      </dgm:t>
    </dgm:pt>
    <dgm:pt modelId="{09454902-F71C-494B-8A82-DBEC5AC4F8F2}" type="sibTrans" cxnId="{FE3ED1BD-BF1D-4870-8771-8390ADDA9ED5}">
      <dgm:prSet/>
      <dgm:spPr/>
      <dgm:t>
        <a:bodyPr/>
        <a:lstStyle/>
        <a:p>
          <a:endParaRPr lang="zh-CN" altLang="en-US">
            <a:latin typeface="微软雅黑" panose="020B0503020204020204" pitchFamily="34" charset="-122"/>
            <a:ea typeface="微软雅黑" panose="020B0503020204020204" pitchFamily="34" charset="-122"/>
          </a:endParaRPr>
        </a:p>
      </dgm:t>
    </dgm:pt>
    <dgm:pt modelId="{23587FFA-F83F-46FA-A0D6-30A7D65E6801}">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装箱单打印</a:t>
          </a:r>
          <a:endParaRPr lang="zh-CN" altLang="en-US" dirty="0">
            <a:latin typeface="微软雅黑" panose="020B0503020204020204" pitchFamily="34" charset="-122"/>
            <a:ea typeface="微软雅黑" panose="020B0503020204020204" pitchFamily="34" charset="-122"/>
          </a:endParaRPr>
        </a:p>
      </dgm:t>
    </dgm:pt>
    <dgm:pt modelId="{99D6BED3-910D-4E02-AC7B-16618FB34224}" type="parTrans" cxnId="{279F338F-BC66-475C-BA4B-F39AFF1F3960}">
      <dgm:prSet/>
      <dgm:spPr/>
      <dgm:t>
        <a:bodyPr/>
        <a:lstStyle/>
        <a:p>
          <a:endParaRPr lang="zh-CN" altLang="en-US">
            <a:latin typeface="微软雅黑" panose="020B0503020204020204" pitchFamily="34" charset="-122"/>
            <a:ea typeface="微软雅黑" panose="020B0503020204020204" pitchFamily="34" charset="-122"/>
          </a:endParaRPr>
        </a:p>
      </dgm:t>
    </dgm:pt>
    <dgm:pt modelId="{90A3BAB6-7A20-483F-9DCF-9B103100A9D8}" type="sibTrans" cxnId="{279F338F-BC66-475C-BA4B-F39AFF1F3960}">
      <dgm:prSet/>
      <dgm:spPr/>
      <dgm:t>
        <a:bodyPr/>
        <a:lstStyle/>
        <a:p>
          <a:endParaRPr lang="zh-CN" altLang="en-US">
            <a:latin typeface="微软雅黑" panose="020B0503020204020204" pitchFamily="34" charset="-122"/>
            <a:ea typeface="微软雅黑" panose="020B0503020204020204" pitchFamily="34" charset="-122"/>
          </a:endParaRPr>
        </a:p>
      </dgm:t>
    </dgm:pt>
    <dgm:pt modelId="{02751C92-16EC-4BB1-9B08-1F637C10118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拆箱</a:t>
          </a:r>
          <a:endParaRPr lang="zh-CN" altLang="en-US" dirty="0">
            <a:latin typeface="微软雅黑" panose="020B0503020204020204" pitchFamily="34" charset="-122"/>
            <a:ea typeface="微软雅黑" panose="020B0503020204020204" pitchFamily="34" charset="-122"/>
          </a:endParaRPr>
        </a:p>
      </dgm:t>
    </dgm:pt>
    <dgm:pt modelId="{B78D6A32-889A-46D5-9650-A08842F66DB8}" type="parTrans" cxnId="{E1F426C0-868C-4927-8C53-07FAC38B3C0B}">
      <dgm:prSet/>
      <dgm:spPr/>
      <dgm:t>
        <a:bodyPr/>
        <a:lstStyle/>
        <a:p>
          <a:endParaRPr lang="zh-CN" altLang="en-US">
            <a:latin typeface="微软雅黑" panose="020B0503020204020204" pitchFamily="34" charset="-122"/>
            <a:ea typeface="微软雅黑" panose="020B0503020204020204" pitchFamily="34" charset="-122"/>
          </a:endParaRPr>
        </a:p>
      </dgm:t>
    </dgm:pt>
    <dgm:pt modelId="{06A719A2-3067-4DD5-8B1E-AC137D5326DE}" type="sibTrans" cxnId="{E1F426C0-868C-4927-8C53-07FAC38B3C0B}">
      <dgm:prSet/>
      <dgm:spPr/>
      <dgm:t>
        <a:bodyPr/>
        <a:lstStyle/>
        <a:p>
          <a:endParaRPr lang="zh-CN" altLang="en-US">
            <a:latin typeface="微软雅黑" panose="020B0503020204020204" pitchFamily="34" charset="-122"/>
            <a:ea typeface="微软雅黑" panose="020B0503020204020204" pitchFamily="34" charset="-122"/>
          </a:endParaRPr>
        </a:p>
      </dgm:t>
    </dgm:pt>
    <dgm:pt modelId="{6C760A2A-282C-41F5-83F6-C0FC2689BC49}">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出库</a:t>
          </a:r>
          <a:endParaRPr lang="zh-CN" altLang="en-US" dirty="0">
            <a:latin typeface="微软雅黑" panose="020B0503020204020204" pitchFamily="34" charset="-122"/>
            <a:ea typeface="微软雅黑" panose="020B0503020204020204" pitchFamily="34" charset="-122"/>
          </a:endParaRPr>
        </a:p>
      </dgm:t>
    </dgm:pt>
    <dgm:pt modelId="{3405E5C3-AADE-4459-AE3E-3411FB56BBDC}" type="parTrans" cxnId="{F0F42806-26DE-441D-AC7D-29EA16BEA4F6}">
      <dgm:prSet/>
      <dgm:spPr/>
      <dgm:t>
        <a:bodyPr/>
        <a:lstStyle/>
        <a:p>
          <a:endParaRPr lang="zh-CN" altLang="en-US">
            <a:latin typeface="微软雅黑" panose="020B0503020204020204" pitchFamily="34" charset="-122"/>
            <a:ea typeface="微软雅黑" panose="020B0503020204020204" pitchFamily="34" charset="-122"/>
          </a:endParaRPr>
        </a:p>
      </dgm:t>
    </dgm:pt>
    <dgm:pt modelId="{561E44E8-3CCE-4A6A-BC04-CC561C2B5722}" type="sibTrans" cxnId="{F0F42806-26DE-441D-AC7D-29EA16BEA4F6}">
      <dgm:prSet/>
      <dgm:spPr/>
      <dgm:t>
        <a:bodyPr/>
        <a:lstStyle/>
        <a:p>
          <a:endParaRPr lang="zh-CN" altLang="en-US">
            <a:latin typeface="微软雅黑" panose="020B0503020204020204" pitchFamily="34" charset="-122"/>
            <a:ea typeface="微软雅黑" panose="020B0503020204020204" pitchFamily="34" charset="-122"/>
          </a:endParaRPr>
        </a:p>
      </dgm:t>
    </dgm:pt>
    <dgm:pt modelId="{CC81D600-2B58-46E0-BEC2-B6BB11D2062E}">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场景</a:t>
          </a:r>
          <a:endParaRPr lang="zh-CN" altLang="en-US" dirty="0">
            <a:latin typeface="微软雅黑" panose="020B0503020204020204" pitchFamily="34" charset="-122"/>
            <a:ea typeface="微软雅黑" panose="020B0503020204020204" pitchFamily="34" charset="-122"/>
          </a:endParaRPr>
        </a:p>
      </dgm:t>
    </dgm:pt>
    <dgm:pt modelId="{54AE334E-A092-4D58-8C29-8C141769DFB2}" type="parTrans" cxnId="{6B8AF48B-35EA-4F29-B77B-A4432FEC5A2E}">
      <dgm:prSet/>
      <dgm:spPr/>
      <dgm:t>
        <a:bodyPr/>
        <a:lstStyle/>
        <a:p>
          <a:endParaRPr lang="zh-CN" altLang="en-US">
            <a:latin typeface="微软雅黑" panose="020B0503020204020204" pitchFamily="34" charset="-122"/>
            <a:ea typeface="微软雅黑" panose="020B0503020204020204" pitchFamily="34" charset="-122"/>
          </a:endParaRPr>
        </a:p>
      </dgm:t>
    </dgm:pt>
    <dgm:pt modelId="{319BDE3C-04EB-4C3C-BDC2-CE76ED6D2E46}" type="sibTrans" cxnId="{6B8AF48B-35EA-4F29-B77B-A4432FEC5A2E}">
      <dgm:prSet/>
      <dgm:spPr/>
      <dgm:t>
        <a:bodyPr/>
        <a:lstStyle/>
        <a:p>
          <a:endParaRPr lang="zh-CN" altLang="en-US">
            <a:latin typeface="微软雅黑" panose="020B0503020204020204" pitchFamily="34" charset="-122"/>
            <a:ea typeface="微软雅黑" panose="020B0503020204020204" pitchFamily="34" charset="-122"/>
          </a:endParaRPr>
        </a:p>
      </dgm:t>
    </dgm:pt>
    <dgm:pt modelId="{6C183759-F454-4C21-9C95-D1C7C5178A82}">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装箱明细</a:t>
          </a:r>
          <a:endParaRPr lang="zh-CN" altLang="en-US" dirty="0">
            <a:latin typeface="微软雅黑" panose="020B0503020204020204" pitchFamily="34" charset="-122"/>
            <a:ea typeface="微软雅黑" panose="020B0503020204020204" pitchFamily="34" charset="-122"/>
          </a:endParaRPr>
        </a:p>
      </dgm:t>
    </dgm:pt>
    <dgm:pt modelId="{E713E731-A060-4E69-8616-37C42801482C}" type="parTrans" cxnId="{148A3334-8975-47AC-8357-9A0E9BD527CE}">
      <dgm:prSet/>
      <dgm:spPr/>
      <dgm:t>
        <a:bodyPr/>
        <a:lstStyle/>
        <a:p>
          <a:endParaRPr lang="zh-CN" altLang="en-US">
            <a:latin typeface="微软雅黑" panose="020B0503020204020204" pitchFamily="34" charset="-122"/>
            <a:ea typeface="微软雅黑" panose="020B0503020204020204" pitchFamily="34" charset="-122"/>
          </a:endParaRPr>
        </a:p>
      </dgm:t>
    </dgm:pt>
    <dgm:pt modelId="{3F8BDB87-83AF-454F-AA0D-EB1F087F1720}" type="sibTrans" cxnId="{148A3334-8975-47AC-8357-9A0E9BD527CE}">
      <dgm:prSet/>
      <dgm:spPr/>
      <dgm:t>
        <a:bodyPr/>
        <a:lstStyle/>
        <a:p>
          <a:endParaRPr lang="zh-CN" altLang="en-US">
            <a:latin typeface="微软雅黑" panose="020B0503020204020204" pitchFamily="34" charset="-122"/>
            <a:ea typeface="微软雅黑" panose="020B0503020204020204" pitchFamily="34" charset="-122"/>
          </a:endParaRPr>
        </a:p>
      </dgm:t>
    </dgm:pt>
    <dgm:pt modelId="{B05D8D3F-2023-43D1-82AE-44790C32AB85}">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装箱规则（服装行业）</a:t>
          </a:r>
          <a:endParaRPr lang="zh-CN" altLang="en-US" dirty="0">
            <a:latin typeface="微软雅黑" panose="020B0503020204020204" pitchFamily="34" charset="-122"/>
            <a:ea typeface="微软雅黑" panose="020B0503020204020204" pitchFamily="34" charset="-122"/>
          </a:endParaRPr>
        </a:p>
      </dgm:t>
    </dgm:pt>
    <dgm:pt modelId="{A4D0CC1D-EEE6-44D4-B293-5390B19AC32D}" type="parTrans" cxnId="{87BF0E38-33C2-43AF-84AC-57668F89C6F3}">
      <dgm:prSet/>
      <dgm:spPr/>
      <dgm:t>
        <a:bodyPr/>
        <a:lstStyle/>
        <a:p>
          <a:endParaRPr lang="zh-CN" altLang="en-US">
            <a:latin typeface="微软雅黑" panose="020B0503020204020204" pitchFamily="34" charset="-122"/>
            <a:ea typeface="微软雅黑" panose="020B0503020204020204" pitchFamily="34" charset="-122"/>
          </a:endParaRPr>
        </a:p>
      </dgm:t>
    </dgm:pt>
    <dgm:pt modelId="{F88AA768-0275-4231-AC1B-ADE50A565304}" type="sibTrans" cxnId="{87BF0E38-33C2-43AF-84AC-57668F89C6F3}">
      <dgm:prSet/>
      <dgm:spPr/>
      <dgm:t>
        <a:bodyPr/>
        <a:lstStyle/>
        <a:p>
          <a:endParaRPr lang="zh-CN" altLang="en-US">
            <a:latin typeface="微软雅黑" panose="020B0503020204020204" pitchFamily="34" charset="-122"/>
            <a:ea typeface="微软雅黑" panose="020B0503020204020204" pitchFamily="34" charset="-122"/>
          </a:endParaRPr>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611A6503-FB99-4E44-A8D9-53478BECAB5E}" type="pres">
      <dgm:prSet presAssocID="{CC81D600-2B58-46E0-BEC2-B6BB11D2062E}" presName="parentLin" presStyleCnt="0"/>
      <dgm:spPr/>
    </dgm:pt>
    <dgm:pt modelId="{AE743FE8-8F8D-4F1B-AFCB-C7D6D6EF7B51}" type="pres">
      <dgm:prSet presAssocID="{CC81D600-2B58-46E0-BEC2-B6BB11D2062E}" presName="parentLeftMargin" presStyleLbl="node1" presStyleIdx="0" presStyleCnt="3"/>
      <dgm:spPr/>
      <dgm:t>
        <a:bodyPr/>
        <a:lstStyle/>
        <a:p>
          <a:endParaRPr lang="zh-CN" altLang="en-US"/>
        </a:p>
      </dgm:t>
    </dgm:pt>
    <dgm:pt modelId="{83EC19DA-1DFD-4A39-803F-049FEF6FFE95}" type="pres">
      <dgm:prSet presAssocID="{CC81D600-2B58-46E0-BEC2-B6BB11D2062E}" presName="parentText" presStyleLbl="node1" presStyleIdx="0" presStyleCnt="3">
        <dgm:presLayoutVars>
          <dgm:chMax val="0"/>
          <dgm:bulletEnabled val="1"/>
        </dgm:presLayoutVars>
      </dgm:prSet>
      <dgm:spPr/>
      <dgm:t>
        <a:bodyPr/>
        <a:lstStyle/>
        <a:p>
          <a:endParaRPr lang="zh-CN" altLang="en-US"/>
        </a:p>
      </dgm:t>
    </dgm:pt>
    <dgm:pt modelId="{B1ACD81F-1F21-427E-8211-07853663054F}" type="pres">
      <dgm:prSet presAssocID="{CC81D600-2B58-46E0-BEC2-B6BB11D2062E}" presName="negativeSpace" presStyleCnt="0"/>
      <dgm:spPr/>
    </dgm:pt>
    <dgm:pt modelId="{D3EA1E42-8C78-41C3-B7AE-215BAC6FE1FF}" type="pres">
      <dgm:prSet presAssocID="{CC81D600-2B58-46E0-BEC2-B6BB11D2062E}" presName="childText" presStyleLbl="conFgAcc1" presStyleIdx="0" presStyleCnt="3">
        <dgm:presLayoutVars>
          <dgm:bulletEnabled val="1"/>
        </dgm:presLayoutVars>
      </dgm:prSet>
      <dgm:spPr/>
      <dgm:t>
        <a:bodyPr/>
        <a:lstStyle/>
        <a:p>
          <a:endParaRPr lang="zh-CN" altLang="en-US"/>
        </a:p>
      </dgm:t>
    </dgm:pt>
    <dgm:pt modelId="{9FD8122F-F951-4D22-BBCC-D47E0B722F96}" type="pres">
      <dgm:prSet presAssocID="{319BDE3C-04EB-4C3C-BDC2-CE76ED6D2E46}" presName="spaceBetweenRectangles" presStyleCnt="0"/>
      <dgm:spPr/>
    </dgm:pt>
    <dgm:pt modelId="{13C73C3F-97F2-42A7-9FB0-491408746EA9}" type="pres">
      <dgm:prSet presAssocID="{810C2A9D-F901-4F14-8D3F-9415BD7DA0C8}" presName="parentLin" presStyleCnt="0"/>
      <dgm:spPr/>
    </dgm:pt>
    <dgm:pt modelId="{1B5201AB-AFAB-41D9-9B41-41C36EDEA12F}" type="pres">
      <dgm:prSet presAssocID="{810C2A9D-F901-4F14-8D3F-9415BD7DA0C8}" presName="parentLeftMargin" presStyleLbl="node1" presStyleIdx="0" presStyleCnt="3"/>
      <dgm:spPr/>
      <dgm:t>
        <a:bodyPr/>
        <a:lstStyle/>
        <a:p>
          <a:endParaRPr lang="zh-CN" altLang="en-US"/>
        </a:p>
      </dgm:t>
    </dgm:pt>
    <dgm:pt modelId="{FCC330EF-EEC1-4448-9764-681AB0F93D3F}" type="pres">
      <dgm:prSet presAssocID="{810C2A9D-F901-4F14-8D3F-9415BD7DA0C8}" presName="parentText" presStyleLbl="node1" presStyleIdx="1" presStyleCnt="3">
        <dgm:presLayoutVars>
          <dgm:chMax val="0"/>
          <dgm:bulletEnabled val="1"/>
        </dgm:presLayoutVars>
      </dgm:prSet>
      <dgm:spPr/>
      <dgm:t>
        <a:bodyPr/>
        <a:lstStyle/>
        <a:p>
          <a:endParaRPr lang="zh-CN" altLang="en-US"/>
        </a:p>
      </dgm:t>
    </dgm:pt>
    <dgm:pt modelId="{EB9F7822-DA70-4195-8FF6-77A247BAD406}" type="pres">
      <dgm:prSet presAssocID="{810C2A9D-F901-4F14-8D3F-9415BD7DA0C8}" presName="negativeSpace" presStyleCnt="0"/>
      <dgm:spPr/>
    </dgm:pt>
    <dgm:pt modelId="{3D67CCD9-F2E6-4C6F-AA78-6A0F45A2BBE3}" type="pres">
      <dgm:prSet presAssocID="{810C2A9D-F901-4F14-8D3F-9415BD7DA0C8}" presName="childText" presStyleLbl="conFgAcc1" presStyleIdx="1" presStyleCnt="3">
        <dgm:presLayoutVars>
          <dgm:bulletEnabled val="1"/>
        </dgm:presLayoutVars>
      </dgm:prSet>
      <dgm:spPr/>
      <dgm:t>
        <a:bodyPr/>
        <a:lstStyle/>
        <a:p>
          <a:endParaRPr lang="zh-CN" altLang="en-US"/>
        </a:p>
      </dgm:t>
    </dgm:pt>
    <dgm:pt modelId="{B40FE5E2-6D4E-442E-A980-A850E7A9DB30}" type="pres">
      <dgm:prSet presAssocID="{A97C65EC-A2A7-45C3-9F08-305E373E95F1}"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1" presStyleCnt="3"/>
      <dgm:spPr/>
      <dgm:t>
        <a:bodyPr/>
        <a:lstStyle/>
        <a:p>
          <a:endParaRPr lang="zh-CN" altLang="en-US"/>
        </a:p>
      </dgm:t>
    </dgm:pt>
    <dgm:pt modelId="{0A166603-F2EF-469F-B3C5-1B8F11C506A0}" type="pres">
      <dgm:prSet presAssocID="{B03BB627-8B9E-46BA-AAC0-C3B5DED6FD99}" presName="parentText" presStyleLbl="node1" presStyleIdx="2"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2" presStyleCnt="3">
        <dgm:presLayoutVars>
          <dgm:bulletEnabled val="1"/>
        </dgm:presLayoutVars>
      </dgm:prSet>
      <dgm:spPr/>
      <dgm:t>
        <a:bodyPr/>
        <a:lstStyle/>
        <a:p>
          <a:endParaRPr lang="zh-CN" altLang="en-US"/>
        </a:p>
      </dgm:t>
    </dgm:pt>
  </dgm:ptLst>
  <dgm:cxnLst>
    <dgm:cxn modelId="{D0A94B55-6096-45D0-B7FB-EC0C2A0E29B4}" srcId="{4EF26255-5A9A-451A-B4DF-E5D214AEC6CE}" destId="{810C2A9D-F901-4F14-8D3F-9415BD7DA0C8}" srcOrd="1" destOrd="0" parTransId="{D194BB8D-6E5A-4A6A-BFF4-587837876D93}" sibTransId="{A97C65EC-A2A7-45C3-9F08-305E373E95F1}"/>
    <dgm:cxn modelId="{FE3ED1BD-BF1D-4870-8771-8390ADDA9ED5}" srcId="{CC81D600-2B58-46E0-BEC2-B6BB11D2062E}" destId="{5D1C8E58-64FA-47EC-B951-15EB3D45D38F}" srcOrd="2" destOrd="0" parTransId="{4014CF53-3BCC-4814-B041-3E0903D1B11D}" sibTransId="{09454902-F71C-494B-8A82-DBEC5AC4F8F2}"/>
    <dgm:cxn modelId="{B9E468FF-3780-454B-9C41-A2FC7C61F0FC}" srcId="{B03BB627-8B9E-46BA-AAC0-C3B5DED6FD99}" destId="{F3828243-3B93-4DC2-A458-7C47EE22AC5E}" srcOrd="1" destOrd="0" parTransId="{0CACF5B4-BA89-4F00-BA2D-002A5EF9193F}" sibTransId="{99090B99-E5C3-4AD4-8476-01E63EA0CE6F}"/>
    <dgm:cxn modelId="{6B8AF48B-35EA-4F29-B77B-A4432FEC5A2E}" srcId="{4EF26255-5A9A-451A-B4DF-E5D214AEC6CE}" destId="{CC81D600-2B58-46E0-BEC2-B6BB11D2062E}" srcOrd="0" destOrd="0" parTransId="{54AE334E-A092-4D58-8C29-8C141769DFB2}" sibTransId="{319BDE3C-04EB-4C3C-BDC2-CE76ED6D2E46}"/>
    <dgm:cxn modelId="{E0F9350A-DF6E-41E9-B74D-1F93CE03675C}" type="presOf" srcId="{D2A40336-DA3D-4E56-8E9F-803866FCBBF8}" destId="{D3EA1E42-8C78-41C3-B7AE-215BAC6FE1FF}" srcOrd="0" destOrd="1" presId="urn:microsoft.com/office/officeart/2005/8/layout/list1"/>
    <dgm:cxn modelId="{D819E5AC-6B6C-42E8-AA97-D6014052D683}" type="presOf" srcId="{02751C92-16EC-4BB1-9B08-1F637C101183}" destId="{3D67CCD9-F2E6-4C6F-AA78-6A0F45A2BBE3}" srcOrd="0" destOrd="3" presId="urn:microsoft.com/office/officeart/2005/8/layout/list1"/>
    <dgm:cxn modelId="{2CEE3DA7-92E7-4EB4-9E29-D75A81E60165}" type="presOf" srcId="{5D1C8E58-64FA-47EC-B951-15EB3D45D38F}" destId="{D3EA1E42-8C78-41C3-B7AE-215BAC6FE1FF}" srcOrd="0" destOrd="2" presId="urn:microsoft.com/office/officeart/2005/8/layout/list1"/>
    <dgm:cxn modelId="{FF6B1D9F-1646-4945-B265-D3E065BD1083}" type="presOf" srcId="{23587FFA-F83F-46FA-A0D6-30A7D65E6801}" destId="{3D67CCD9-F2E6-4C6F-AA78-6A0F45A2BBE3}" srcOrd="0" destOrd="1" presId="urn:microsoft.com/office/officeart/2005/8/layout/list1"/>
    <dgm:cxn modelId="{F0F42806-26DE-441D-AC7D-29EA16BEA4F6}" srcId="{B03BB627-8B9E-46BA-AAC0-C3B5DED6FD99}" destId="{6C760A2A-282C-41F5-83F6-C0FC2689BC49}" srcOrd="2" destOrd="0" parTransId="{3405E5C3-AADE-4459-AE3E-3411FB56BBDC}" sibTransId="{561E44E8-3CCE-4A6A-BC04-CC561C2B5722}"/>
    <dgm:cxn modelId="{E20B0E34-698C-4961-BC35-43C0D53C643E}" type="presOf" srcId="{810C2A9D-F901-4F14-8D3F-9415BD7DA0C8}" destId="{FCC330EF-EEC1-4448-9764-681AB0F93D3F}" srcOrd="1" destOrd="0" presId="urn:microsoft.com/office/officeart/2005/8/layout/list1"/>
    <dgm:cxn modelId="{97DC9700-2372-49AE-B0A3-36F345A99867}" type="presOf" srcId="{B03BB627-8B9E-46BA-AAC0-C3B5DED6FD99}" destId="{0A166603-F2EF-469F-B3C5-1B8F11C506A0}" srcOrd="1" destOrd="0" presId="urn:microsoft.com/office/officeart/2005/8/layout/list1"/>
    <dgm:cxn modelId="{5E623CA5-DA57-4AC3-BDE6-29A589337C40}" srcId="{810C2A9D-F901-4F14-8D3F-9415BD7DA0C8}" destId="{30748C85-5FE1-4958-A314-D7E76D3F93C2}" srcOrd="0" destOrd="0" parTransId="{BCB946FC-DCC7-405F-B52E-F1A54AB8FCDB}" sibTransId="{49F024E6-5D74-44DE-AAEF-E34A65ED92FB}"/>
    <dgm:cxn modelId="{CB72EBCA-BEE8-4DA7-A1C3-25EBA2A1331D}" srcId="{CC81D600-2B58-46E0-BEC2-B6BB11D2062E}" destId="{AB5AFBA4-9A36-4842-8103-C84D94E66803}" srcOrd="0" destOrd="0" parTransId="{6180A0C3-8D1C-45BA-9113-65D71B951D79}" sibTransId="{4B42C78C-CDC7-4154-BCC6-E5200F7981F2}"/>
    <dgm:cxn modelId="{E3F15FD6-12EC-4E8A-952F-2BD2319BA3DC}" type="presOf" srcId="{AB5AFBA4-9A36-4842-8103-C84D94E66803}" destId="{D3EA1E42-8C78-41C3-B7AE-215BAC6FE1FF}" srcOrd="0" destOrd="0" presId="urn:microsoft.com/office/officeart/2005/8/layout/list1"/>
    <dgm:cxn modelId="{3A1A9335-F77E-44E8-911D-E6FF9F74BC59}" type="presOf" srcId="{B05D8D3F-2023-43D1-82AE-44790C32AB85}" destId="{3D67CCD9-F2E6-4C6F-AA78-6A0F45A2BBE3}" srcOrd="0" destOrd="4" presId="urn:microsoft.com/office/officeart/2005/8/layout/list1"/>
    <dgm:cxn modelId="{C03C4ADC-8E16-47F6-9170-5127EDB24D10}" type="presOf" srcId="{4EF26255-5A9A-451A-B4DF-E5D214AEC6CE}" destId="{87DB4641-FF84-4BDA-A7E3-FE1149160A48}" srcOrd="0" destOrd="0" presId="urn:microsoft.com/office/officeart/2005/8/layout/list1"/>
    <dgm:cxn modelId="{135DFF89-3644-42DA-8599-9C30E2A114AB}" type="presOf" srcId="{F3828243-3B93-4DC2-A458-7C47EE22AC5E}" destId="{911A2BD6-6B56-43A1-814D-D812D17C6F93}" srcOrd="0" destOrd="1" presId="urn:microsoft.com/office/officeart/2005/8/layout/list1"/>
    <dgm:cxn modelId="{4558F625-FA11-4024-A63E-CA99DEEBF1DE}" type="presOf" srcId="{CC81D600-2B58-46E0-BEC2-B6BB11D2062E}" destId="{83EC19DA-1DFD-4A39-803F-049FEF6FFE95}" srcOrd="1" destOrd="0" presId="urn:microsoft.com/office/officeart/2005/8/layout/list1"/>
    <dgm:cxn modelId="{68D9CF20-3857-426D-ADE1-0DF09D1D0FF4}" type="presOf" srcId="{810C2A9D-F901-4F14-8D3F-9415BD7DA0C8}" destId="{1B5201AB-AFAB-41D9-9B41-41C36EDEA12F}" srcOrd="0" destOrd="0" presId="urn:microsoft.com/office/officeart/2005/8/layout/list1"/>
    <dgm:cxn modelId="{148A3334-8975-47AC-8357-9A0E9BD527CE}" srcId="{810C2A9D-F901-4F14-8D3F-9415BD7DA0C8}" destId="{6C183759-F454-4C21-9C95-D1C7C5178A82}" srcOrd="2" destOrd="0" parTransId="{E713E731-A060-4E69-8616-37C42801482C}" sibTransId="{3F8BDB87-83AF-454F-AA0D-EB1F087F1720}"/>
    <dgm:cxn modelId="{0F7D141F-8356-4F00-AF64-1CF7659B9122}" srcId="{B03BB627-8B9E-46BA-AAC0-C3B5DED6FD99}" destId="{19741286-2D07-4586-B54E-A3938AF0AAB3}" srcOrd="0" destOrd="0" parTransId="{8E5531DD-703F-4FE5-B599-6AA3AF9A4EBE}" sibTransId="{F5A228B8-CCB3-48CC-8F0E-D77CDBE728F3}"/>
    <dgm:cxn modelId="{CB18948C-13A1-400E-9C28-68903D7F702D}" srcId="{4EF26255-5A9A-451A-B4DF-E5D214AEC6CE}" destId="{B03BB627-8B9E-46BA-AAC0-C3B5DED6FD99}" srcOrd="2" destOrd="0" parTransId="{41999399-DD7B-4300-A10E-1D58195676E5}" sibTransId="{B951B5CE-E809-4B11-AC4B-195A25DF5407}"/>
    <dgm:cxn modelId="{87BF0E38-33C2-43AF-84AC-57668F89C6F3}" srcId="{810C2A9D-F901-4F14-8D3F-9415BD7DA0C8}" destId="{B05D8D3F-2023-43D1-82AE-44790C32AB85}" srcOrd="4" destOrd="0" parTransId="{A4D0CC1D-EEE6-44D4-B293-5390B19AC32D}" sibTransId="{F88AA768-0275-4231-AC1B-ADE50A565304}"/>
    <dgm:cxn modelId="{1EF9AF1A-1FDA-4F97-B0A0-99F5E1C8ED7D}" type="presOf" srcId="{CC81D600-2B58-46E0-BEC2-B6BB11D2062E}" destId="{AE743FE8-8F8D-4F1B-AFCB-C7D6D6EF7B51}" srcOrd="0" destOrd="0" presId="urn:microsoft.com/office/officeart/2005/8/layout/list1"/>
    <dgm:cxn modelId="{82C7BF65-F35D-48AC-9467-5326BB633602}" type="presOf" srcId="{19741286-2D07-4586-B54E-A3938AF0AAB3}" destId="{911A2BD6-6B56-43A1-814D-D812D17C6F93}" srcOrd="0" destOrd="0" presId="urn:microsoft.com/office/officeart/2005/8/layout/list1"/>
    <dgm:cxn modelId="{F6377A97-4E03-41D8-8311-D5A31C0BB365}" type="presOf" srcId="{6C183759-F454-4C21-9C95-D1C7C5178A82}" destId="{3D67CCD9-F2E6-4C6F-AA78-6A0F45A2BBE3}" srcOrd="0" destOrd="2" presId="urn:microsoft.com/office/officeart/2005/8/layout/list1"/>
    <dgm:cxn modelId="{279F338F-BC66-475C-BA4B-F39AFF1F3960}" srcId="{810C2A9D-F901-4F14-8D3F-9415BD7DA0C8}" destId="{23587FFA-F83F-46FA-A0D6-30A7D65E6801}" srcOrd="1" destOrd="0" parTransId="{99D6BED3-910D-4E02-AC7B-16618FB34224}" sibTransId="{90A3BAB6-7A20-483F-9DCF-9B103100A9D8}"/>
    <dgm:cxn modelId="{E1F426C0-868C-4927-8C53-07FAC38B3C0B}" srcId="{810C2A9D-F901-4F14-8D3F-9415BD7DA0C8}" destId="{02751C92-16EC-4BB1-9B08-1F637C101183}" srcOrd="3" destOrd="0" parTransId="{B78D6A32-889A-46D5-9650-A08842F66DB8}" sibTransId="{06A719A2-3067-4DD5-8B1E-AC137D5326DE}"/>
    <dgm:cxn modelId="{3C28E344-4216-400A-A2FD-053EC8092A28}" type="presOf" srcId="{B03BB627-8B9E-46BA-AAC0-C3B5DED6FD99}" destId="{B1F4181D-31D2-4FC6-86DF-5AABC026424B}" srcOrd="0" destOrd="0" presId="urn:microsoft.com/office/officeart/2005/8/layout/list1"/>
    <dgm:cxn modelId="{F4A9BE75-C233-4CAF-94FF-52DB101C2A14}" type="presOf" srcId="{6C760A2A-282C-41F5-83F6-C0FC2689BC49}" destId="{911A2BD6-6B56-43A1-814D-D812D17C6F93}" srcOrd="0" destOrd="2" presId="urn:microsoft.com/office/officeart/2005/8/layout/list1"/>
    <dgm:cxn modelId="{6C527E0D-434E-4300-8A7A-96B0F817398F}" type="presOf" srcId="{30748C85-5FE1-4958-A314-D7E76D3F93C2}" destId="{3D67CCD9-F2E6-4C6F-AA78-6A0F45A2BBE3}" srcOrd="0" destOrd="0" presId="urn:microsoft.com/office/officeart/2005/8/layout/list1"/>
    <dgm:cxn modelId="{ABBF09D0-AD7D-47C2-AC76-A7EE170CF6F1}" srcId="{CC81D600-2B58-46E0-BEC2-B6BB11D2062E}" destId="{D2A40336-DA3D-4E56-8E9F-803866FCBBF8}" srcOrd="1" destOrd="0" parTransId="{4451F750-C152-4E55-A7BB-814894264EB3}" sibTransId="{099D9F65-5A9F-43FA-8F2D-8612010B5B51}"/>
    <dgm:cxn modelId="{ED8989BA-42E1-42F8-8BDC-D24B71B860A8}" type="presParOf" srcId="{87DB4641-FF84-4BDA-A7E3-FE1149160A48}" destId="{611A6503-FB99-4E44-A8D9-53478BECAB5E}" srcOrd="0" destOrd="0" presId="urn:microsoft.com/office/officeart/2005/8/layout/list1"/>
    <dgm:cxn modelId="{8D39801D-AB1E-4D4E-BE51-0C3C284D476F}" type="presParOf" srcId="{611A6503-FB99-4E44-A8D9-53478BECAB5E}" destId="{AE743FE8-8F8D-4F1B-AFCB-C7D6D6EF7B51}" srcOrd="0" destOrd="0" presId="urn:microsoft.com/office/officeart/2005/8/layout/list1"/>
    <dgm:cxn modelId="{3D85D9A4-D6C7-47FE-85F6-008435080FA4}" type="presParOf" srcId="{611A6503-FB99-4E44-A8D9-53478BECAB5E}" destId="{83EC19DA-1DFD-4A39-803F-049FEF6FFE95}" srcOrd="1" destOrd="0" presId="urn:microsoft.com/office/officeart/2005/8/layout/list1"/>
    <dgm:cxn modelId="{8265E928-E44F-4FC5-B142-AB7B1BC9C759}" type="presParOf" srcId="{87DB4641-FF84-4BDA-A7E3-FE1149160A48}" destId="{B1ACD81F-1F21-427E-8211-07853663054F}" srcOrd="1" destOrd="0" presId="urn:microsoft.com/office/officeart/2005/8/layout/list1"/>
    <dgm:cxn modelId="{7C9BC30D-F1AF-4D53-A337-0D4382EE4766}" type="presParOf" srcId="{87DB4641-FF84-4BDA-A7E3-FE1149160A48}" destId="{D3EA1E42-8C78-41C3-B7AE-215BAC6FE1FF}" srcOrd="2" destOrd="0" presId="urn:microsoft.com/office/officeart/2005/8/layout/list1"/>
    <dgm:cxn modelId="{14DB52E2-EA9B-4C84-9723-B37BB33AD35A}" type="presParOf" srcId="{87DB4641-FF84-4BDA-A7E3-FE1149160A48}" destId="{9FD8122F-F951-4D22-BBCC-D47E0B722F96}" srcOrd="3" destOrd="0" presId="urn:microsoft.com/office/officeart/2005/8/layout/list1"/>
    <dgm:cxn modelId="{E04CA754-3F55-4AA5-BF43-48BC4EC62606}" type="presParOf" srcId="{87DB4641-FF84-4BDA-A7E3-FE1149160A48}" destId="{13C73C3F-97F2-42A7-9FB0-491408746EA9}" srcOrd="4" destOrd="0" presId="urn:microsoft.com/office/officeart/2005/8/layout/list1"/>
    <dgm:cxn modelId="{94093832-8DF8-41C5-A8DD-4EC97BD874A6}" type="presParOf" srcId="{13C73C3F-97F2-42A7-9FB0-491408746EA9}" destId="{1B5201AB-AFAB-41D9-9B41-41C36EDEA12F}" srcOrd="0" destOrd="0" presId="urn:microsoft.com/office/officeart/2005/8/layout/list1"/>
    <dgm:cxn modelId="{708A201D-DBB7-41C5-8619-569FB06DD1C6}" type="presParOf" srcId="{13C73C3F-97F2-42A7-9FB0-491408746EA9}" destId="{FCC330EF-EEC1-4448-9764-681AB0F93D3F}" srcOrd="1" destOrd="0" presId="urn:microsoft.com/office/officeart/2005/8/layout/list1"/>
    <dgm:cxn modelId="{BABFC3F0-F8A0-4576-BA87-037B5E0F37EB}" type="presParOf" srcId="{87DB4641-FF84-4BDA-A7E3-FE1149160A48}" destId="{EB9F7822-DA70-4195-8FF6-77A247BAD406}" srcOrd="5" destOrd="0" presId="urn:microsoft.com/office/officeart/2005/8/layout/list1"/>
    <dgm:cxn modelId="{4F772116-4A7C-43E8-AFEB-FAED1B34B4C7}" type="presParOf" srcId="{87DB4641-FF84-4BDA-A7E3-FE1149160A48}" destId="{3D67CCD9-F2E6-4C6F-AA78-6A0F45A2BBE3}" srcOrd="6" destOrd="0" presId="urn:microsoft.com/office/officeart/2005/8/layout/list1"/>
    <dgm:cxn modelId="{72BAC1DD-C90D-476D-831C-3553B9AD5F81}" type="presParOf" srcId="{87DB4641-FF84-4BDA-A7E3-FE1149160A48}" destId="{B40FE5E2-6D4E-442E-A980-A850E7A9DB30}" srcOrd="7" destOrd="0" presId="urn:microsoft.com/office/officeart/2005/8/layout/list1"/>
    <dgm:cxn modelId="{AA844BE8-DC5F-4D4E-B0D1-98463AFDC400}" type="presParOf" srcId="{87DB4641-FF84-4BDA-A7E3-FE1149160A48}" destId="{A4989F49-C3E2-411B-8F3C-1554C9879185}" srcOrd="8" destOrd="0" presId="urn:microsoft.com/office/officeart/2005/8/layout/list1"/>
    <dgm:cxn modelId="{24000F8B-ACB6-45D8-8F9A-C41363411BE1}" type="presParOf" srcId="{A4989F49-C3E2-411B-8F3C-1554C9879185}" destId="{B1F4181D-31D2-4FC6-86DF-5AABC026424B}" srcOrd="0" destOrd="0" presId="urn:microsoft.com/office/officeart/2005/8/layout/list1"/>
    <dgm:cxn modelId="{A7E8B427-50D8-43B3-A182-3EE4CEF59E2C}" type="presParOf" srcId="{A4989F49-C3E2-411B-8F3C-1554C9879185}" destId="{0A166603-F2EF-469F-B3C5-1B8F11C506A0}" srcOrd="1" destOrd="0" presId="urn:microsoft.com/office/officeart/2005/8/layout/list1"/>
    <dgm:cxn modelId="{12614F9D-3118-4CBF-A042-EBDB45FB1630}" type="presParOf" srcId="{87DB4641-FF84-4BDA-A7E3-FE1149160A48}" destId="{4F129A48-A806-4861-A68C-67C68A1FE9E4}" srcOrd="9" destOrd="0" presId="urn:microsoft.com/office/officeart/2005/8/layout/list1"/>
    <dgm:cxn modelId="{1BF022B7-832B-44EF-8121-78B3A5E2D0A9}" type="presParOf" srcId="{87DB4641-FF84-4BDA-A7E3-FE1149160A48}" destId="{911A2BD6-6B56-43A1-814D-D812D17C6F9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t>场景</a:t>
          </a:r>
          <a:endParaRPr lang="zh-CN" altLang="en-US" dirty="0"/>
        </a:p>
      </dgm:t>
    </dgm:pt>
    <dgm:pt modelId="{6A148F3E-37E1-4CCC-810F-57805850CE67}" type="parTrans" cxnId="{EE8C0431-51C0-446C-B8F3-0C076AC52E61}">
      <dgm:prSet/>
      <dgm:spPr/>
      <dgm:t>
        <a:bodyPr/>
        <a:lstStyle/>
        <a:p>
          <a:endParaRPr lang="zh-CN" altLang="en-US"/>
        </a:p>
      </dgm:t>
    </dgm:pt>
    <dgm:pt modelId="{4FB3DE1B-FA0E-4427-A3C9-24F62A664482}" type="sibTrans" cxnId="{EE8C0431-51C0-446C-B8F3-0C076AC52E61}">
      <dgm:prSet/>
      <dgm:spPr/>
      <dgm:t>
        <a:bodyPr/>
        <a:lstStyle/>
        <a:p>
          <a:endParaRPr lang="zh-CN" altLang="en-US"/>
        </a:p>
      </dgm:t>
    </dgm:pt>
    <dgm:pt modelId="{B03BB627-8B9E-46BA-AAC0-C3B5DED6FD99}">
      <dgm:prSet phldrT="[文本]"/>
      <dgm:spPr>
        <a:solidFill>
          <a:srgbClr val="C00000"/>
        </a:solidFill>
      </dgm:spPr>
      <dgm:t>
        <a:bodyPr/>
        <a:lstStyle/>
        <a:p>
          <a:r>
            <a:rPr lang="zh-CN" altLang="en-US" dirty="0" smtClean="0"/>
            <a:t>单据条码扫描</a:t>
          </a:r>
          <a:endParaRPr lang="zh-CN" altLang="en-US" dirty="0"/>
        </a:p>
      </dgm:t>
    </dgm:pt>
    <dgm:pt modelId="{41999399-DD7B-4300-A10E-1D58195676E5}" type="parTrans" cxnId="{CB18948C-13A1-400E-9C28-68903D7F702D}">
      <dgm:prSet/>
      <dgm:spPr/>
      <dgm:t>
        <a:bodyPr/>
        <a:lstStyle/>
        <a:p>
          <a:endParaRPr lang="zh-CN" altLang="en-US"/>
        </a:p>
      </dgm:t>
    </dgm:pt>
    <dgm:pt modelId="{B951B5CE-E809-4B11-AC4B-195A25DF5407}" type="sibTrans" cxnId="{CB18948C-13A1-400E-9C28-68903D7F702D}">
      <dgm:prSet/>
      <dgm:spPr/>
      <dgm:t>
        <a:bodyPr/>
        <a:lstStyle/>
        <a:p>
          <a:endParaRPr lang="zh-CN" altLang="en-US"/>
        </a:p>
      </dgm:t>
    </dgm:pt>
    <dgm:pt modelId="{AB5AFBA4-9A36-4842-8103-C84D94E66803}">
      <dgm:prSet phldrT="[文本]"/>
      <dgm:spPr>
        <a:ln>
          <a:solidFill>
            <a:srgbClr val="C00000"/>
          </a:solidFill>
        </a:ln>
      </dgm:spPr>
      <dgm:t>
        <a:bodyPr/>
        <a:lstStyle/>
        <a:p>
          <a:pPr>
            <a:lnSpc>
              <a:spcPct val="100000"/>
            </a:lnSpc>
          </a:pPr>
          <a:r>
            <a:rPr lang="zh-CN" altLang="en-US" dirty="0" smtClean="0">
              <a:latin typeface="微软雅黑" pitchFamily="34" charset="-122"/>
              <a:ea typeface="微软雅黑" pitchFamily="34" charset="-122"/>
            </a:rPr>
            <a:t>单据条码，是对单据信息的唯一标识，分为整单条码，单行条码</a:t>
          </a:r>
          <a:endParaRPr lang="zh-CN" altLang="en-US" dirty="0">
            <a:latin typeface="微软雅黑" pitchFamily="34" charset="-122"/>
            <a:ea typeface="微软雅黑" pitchFamily="34" charset="-122"/>
          </a:endParaRPr>
        </a:p>
      </dgm:t>
    </dgm:pt>
    <dgm:pt modelId="{6180A0C3-8D1C-45BA-9113-65D71B951D79}" type="parTrans" cxnId="{CB72EBCA-BEE8-4DA7-A1C3-25EBA2A1331D}">
      <dgm:prSet/>
      <dgm:spPr/>
      <dgm:t>
        <a:bodyPr/>
        <a:lstStyle/>
        <a:p>
          <a:endParaRPr lang="zh-CN" altLang="en-US"/>
        </a:p>
      </dgm:t>
    </dgm:pt>
    <dgm:pt modelId="{4B42C78C-CDC7-4154-BCC6-E5200F7981F2}" type="sibTrans" cxnId="{CB72EBCA-BEE8-4DA7-A1C3-25EBA2A1331D}">
      <dgm:prSet/>
      <dgm:spPr/>
      <dgm:t>
        <a:bodyPr/>
        <a:lstStyle/>
        <a:p>
          <a:endParaRPr lang="zh-CN" altLang="en-US"/>
        </a:p>
      </dgm:t>
    </dgm:pt>
    <dgm:pt modelId="{19741286-2D07-4586-B54E-A3938AF0AAB3}">
      <dgm:prSet phldrT="[文本]"/>
      <dgm:spPr>
        <a:ln>
          <a:solidFill>
            <a:srgbClr val="C00000"/>
          </a:solidFill>
        </a:ln>
      </dgm:spPr>
      <dgm:t>
        <a:bodyPr/>
        <a:lstStyle/>
        <a:p>
          <a:r>
            <a:rPr lang="zh-CN" altLang="en-US" dirty="0" smtClean="0">
              <a:latin typeface="微软雅黑" pitchFamily="34" charset="-122"/>
              <a:ea typeface="微软雅黑" pitchFamily="34" charset="-122"/>
            </a:rPr>
            <a:t>定位</a:t>
          </a:r>
          <a:endParaRPr lang="zh-CN" altLang="en-US" dirty="0">
            <a:latin typeface="微软雅黑" pitchFamily="34" charset="-122"/>
            <a:ea typeface="微软雅黑" pitchFamily="34" charset="-122"/>
          </a:endParaRPr>
        </a:p>
      </dgm:t>
    </dgm:pt>
    <dgm:pt modelId="{8E5531DD-703F-4FE5-B599-6AA3AF9A4EBE}" type="parTrans" cxnId="{0F7D141F-8356-4F00-AF64-1CF7659B9122}">
      <dgm:prSet/>
      <dgm:spPr/>
      <dgm:t>
        <a:bodyPr/>
        <a:lstStyle/>
        <a:p>
          <a:endParaRPr lang="zh-CN" altLang="en-US"/>
        </a:p>
      </dgm:t>
    </dgm:pt>
    <dgm:pt modelId="{F5A228B8-CCB3-48CC-8F0E-D77CDBE728F3}" type="sibTrans" cxnId="{0F7D141F-8356-4F00-AF64-1CF7659B9122}">
      <dgm:prSet/>
      <dgm:spPr/>
      <dgm:t>
        <a:bodyPr/>
        <a:lstStyle/>
        <a:p>
          <a:endParaRPr lang="zh-CN" altLang="en-US"/>
        </a:p>
      </dgm:t>
    </dgm:pt>
    <dgm:pt modelId="{810C2A9D-F901-4F14-8D3F-9415BD7DA0C8}">
      <dgm:prSet phldrT="[文本]"/>
      <dgm:spPr>
        <a:solidFill>
          <a:srgbClr val="C00000"/>
        </a:solidFill>
      </dgm:spPr>
      <dgm:t>
        <a:bodyPr/>
        <a:lstStyle/>
        <a:p>
          <a:r>
            <a:rPr lang="zh-CN" altLang="en-US" dirty="0" smtClean="0"/>
            <a:t>单据条码生成</a:t>
          </a:r>
          <a:endParaRPr lang="zh-CN" altLang="en-US" dirty="0"/>
        </a:p>
      </dgm:t>
    </dgm:pt>
    <dgm:pt modelId="{D194BB8D-6E5A-4A6A-BFF4-587837876D93}" type="parTrans" cxnId="{D0A94B55-6096-45D0-B7FB-EC0C2A0E29B4}">
      <dgm:prSet/>
      <dgm:spPr/>
      <dgm:t>
        <a:bodyPr/>
        <a:lstStyle/>
        <a:p>
          <a:endParaRPr lang="zh-CN" altLang="en-US"/>
        </a:p>
      </dgm:t>
    </dgm:pt>
    <dgm:pt modelId="{A97C65EC-A2A7-45C3-9F08-305E373E95F1}" type="sibTrans" cxnId="{D0A94B55-6096-45D0-B7FB-EC0C2A0E29B4}">
      <dgm:prSet/>
      <dgm:spPr/>
      <dgm:t>
        <a:bodyPr/>
        <a:lstStyle/>
        <a:p>
          <a:endParaRPr lang="zh-CN" altLang="en-US"/>
        </a:p>
      </dgm:t>
    </dgm:pt>
    <dgm:pt modelId="{F3828243-3B93-4DC2-A458-7C47EE22AC5E}">
      <dgm:prSet phldrT="[文本]"/>
      <dgm:spPr>
        <a:ln>
          <a:solidFill>
            <a:srgbClr val="C00000"/>
          </a:solidFill>
        </a:ln>
      </dgm:spPr>
      <dgm:t>
        <a:bodyPr/>
        <a:lstStyle/>
        <a:p>
          <a:r>
            <a:rPr lang="zh-CN" altLang="en-US" dirty="0" smtClean="0">
              <a:latin typeface="微软雅黑" pitchFamily="34" charset="-122"/>
              <a:ea typeface="微软雅黑" pitchFamily="34" charset="-122"/>
            </a:rPr>
            <a:t>生单</a:t>
          </a:r>
          <a:endParaRPr lang="zh-CN" altLang="en-US" dirty="0">
            <a:latin typeface="微软雅黑" pitchFamily="34" charset="-122"/>
            <a:ea typeface="微软雅黑" pitchFamily="34" charset="-122"/>
          </a:endParaRPr>
        </a:p>
      </dgm:t>
    </dgm:pt>
    <dgm:pt modelId="{0CACF5B4-BA89-4F00-BA2D-002A5EF9193F}" type="parTrans" cxnId="{B9E468FF-3780-454B-9C41-A2FC7C61F0FC}">
      <dgm:prSet/>
      <dgm:spPr/>
      <dgm:t>
        <a:bodyPr/>
        <a:lstStyle/>
        <a:p>
          <a:endParaRPr lang="zh-CN" altLang="en-US"/>
        </a:p>
      </dgm:t>
    </dgm:pt>
    <dgm:pt modelId="{99090B99-E5C3-4AD4-8476-01E63EA0CE6F}" type="sibTrans" cxnId="{B9E468FF-3780-454B-9C41-A2FC7C61F0FC}">
      <dgm:prSet/>
      <dgm:spPr/>
      <dgm:t>
        <a:bodyPr/>
        <a:lstStyle/>
        <a:p>
          <a:endParaRPr lang="zh-CN" altLang="en-US"/>
        </a:p>
      </dgm:t>
    </dgm:pt>
    <dgm:pt modelId="{30748C85-5FE1-4958-A314-D7E76D3F93C2}">
      <dgm:prSet phldrT="[文本]"/>
      <dgm:spPr>
        <a:ln>
          <a:solidFill>
            <a:srgbClr val="C00000"/>
          </a:solidFill>
        </a:ln>
      </dgm:spPr>
      <dgm:t>
        <a:bodyPr/>
        <a:lstStyle/>
        <a:p>
          <a:r>
            <a:rPr lang="zh-CN" altLang="en-US" dirty="0" smtClean="0">
              <a:latin typeface="微软雅黑" pitchFamily="34" charset="-122"/>
              <a:ea typeface="微软雅黑" pitchFamily="34" charset="-122"/>
            </a:rPr>
            <a:t>固定规则，固定标识与类型，与存货条码区分</a:t>
          </a:r>
          <a:endParaRPr lang="zh-CN" altLang="en-US" dirty="0">
            <a:latin typeface="微软雅黑" pitchFamily="34" charset="-122"/>
            <a:ea typeface="微软雅黑" pitchFamily="34" charset="-122"/>
          </a:endParaRPr>
        </a:p>
      </dgm:t>
    </dgm:pt>
    <dgm:pt modelId="{BCB946FC-DCC7-405F-B52E-F1A54AB8FCDB}" type="parTrans" cxnId="{5E623CA5-DA57-4AC3-BDE6-29A589337C40}">
      <dgm:prSet/>
      <dgm:spPr/>
      <dgm:t>
        <a:bodyPr/>
        <a:lstStyle/>
        <a:p>
          <a:endParaRPr lang="zh-CN" altLang="en-US"/>
        </a:p>
      </dgm:t>
    </dgm:pt>
    <dgm:pt modelId="{49F024E6-5D74-44DE-AAEF-E34A65ED92FB}" type="sibTrans" cxnId="{5E623CA5-DA57-4AC3-BDE6-29A589337C40}">
      <dgm:prSet/>
      <dgm:spPr/>
      <dgm:t>
        <a:bodyPr/>
        <a:lstStyle/>
        <a:p>
          <a:endParaRPr lang="zh-CN" altLang="en-US"/>
        </a:p>
      </dgm:t>
    </dgm:pt>
    <dgm:pt modelId="{D2A40336-DA3D-4E56-8E9F-803866FCBBF8}">
      <dgm:prSet phldrT="[文本]"/>
      <dgm:spPr>
        <a:ln>
          <a:solidFill>
            <a:srgbClr val="C00000"/>
          </a:solidFill>
        </a:ln>
      </dgm:spPr>
      <dgm:t>
        <a:bodyPr/>
        <a:lstStyle/>
        <a:p>
          <a:pPr>
            <a:lnSpc>
              <a:spcPct val="100000"/>
            </a:lnSpc>
          </a:pPr>
          <a:r>
            <a:rPr lang="zh-CN" altLang="en-US" dirty="0" smtClean="0">
              <a:latin typeface="微软雅黑" pitchFamily="34" charset="-122"/>
              <a:ea typeface="微软雅黑" pitchFamily="34" charset="-122"/>
            </a:rPr>
            <a:t>范围－单据头，单据体</a:t>
          </a:r>
          <a:endParaRPr lang="zh-CN" altLang="en-US" dirty="0">
            <a:latin typeface="微软雅黑" pitchFamily="34" charset="-122"/>
            <a:ea typeface="微软雅黑" pitchFamily="34" charset="-122"/>
          </a:endParaRPr>
        </a:p>
      </dgm:t>
    </dgm:pt>
    <dgm:pt modelId="{4451F750-C152-4E55-A7BB-814894264EB3}" type="parTrans" cxnId="{ABBF09D0-AD7D-47C2-AC76-A7EE170CF6F1}">
      <dgm:prSet/>
      <dgm:spPr/>
      <dgm:t>
        <a:bodyPr/>
        <a:lstStyle/>
        <a:p>
          <a:endParaRPr lang="zh-CN" altLang="en-US"/>
        </a:p>
      </dgm:t>
    </dgm:pt>
    <dgm:pt modelId="{099D9F65-5A9F-43FA-8F2D-8612010B5B51}" type="sibTrans" cxnId="{ABBF09D0-AD7D-47C2-AC76-A7EE170CF6F1}">
      <dgm:prSet/>
      <dgm:spPr/>
      <dgm:t>
        <a:bodyPr/>
        <a:lstStyle/>
        <a:p>
          <a:endParaRPr lang="zh-CN" altLang="en-US"/>
        </a:p>
      </dgm:t>
    </dgm:pt>
    <dgm:pt modelId="{203F81A7-5FEA-4471-9131-D22D3279C68B}">
      <dgm:prSet phldrT="[文本]"/>
      <dgm:spPr>
        <a:ln>
          <a:solidFill>
            <a:srgbClr val="C00000"/>
          </a:solidFill>
        </a:ln>
      </dgm:spPr>
      <dgm:t>
        <a:bodyPr/>
        <a:lstStyle/>
        <a:p>
          <a:pPr>
            <a:lnSpc>
              <a:spcPct val="100000"/>
            </a:lnSpc>
          </a:pPr>
          <a:r>
            <a:rPr lang="zh-CN" altLang="en-US" dirty="0" smtClean="0">
              <a:latin typeface="微软雅黑" pitchFamily="34" charset="-122"/>
              <a:ea typeface="微软雅黑" pitchFamily="34" charset="-122"/>
            </a:rPr>
            <a:t>搜索框扫整单条码定位单据</a:t>
          </a:r>
          <a:endParaRPr lang="zh-CN" altLang="en-US" dirty="0">
            <a:latin typeface="微软雅黑" pitchFamily="34" charset="-122"/>
            <a:ea typeface="微软雅黑" pitchFamily="34" charset="-122"/>
          </a:endParaRPr>
        </a:p>
      </dgm:t>
    </dgm:pt>
    <dgm:pt modelId="{788397ED-6024-49A6-826B-F69DE7BED565}" type="parTrans" cxnId="{A9491387-6696-49B0-B3C2-46B9924570B6}">
      <dgm:prSet/>
      <dgm:spPr/>
      <dgm:t>
        <a:bodyPr/>
        <a:lstStyle/>
        <a:p>
          <a:endParaRPr lang="zh-CN" altLang="en-US"/>
        </a:p>
      </dgm:t>
    </dgm:pt>
    <dgm:pt modelId="{2829AFE9-7A10-443A-98E3-7B6E8E1AF6BC}" type="sibTrans" cxnId="{A9491387-6696-49B0-B3C2-46B9924570B6}">
      <dgm:prSet/>
      <dgm:spPr/>
      <dgm:t>
        <a:bodyPr/>
        <a:lstStyle/>
        <a:p>
          <a:endParaRPr lang="zh-CN" altLang="en-US"/>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0"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13C73C3F-97F2-42A7-9FB0-491408746EA9}" type="pres">
      <dgm:prSet presAssocID="{810C2A9D-F901-4F14-8D3F-9415BD7DA0C8}" presName="parentLin" presStyleCnt="0"/>
      <dgm:spPr/>
    </dgm:pt>
    <dgm:pt modelId="{1B5201AB-AFAB-41D9-9B41-41C36EDEA12F}" type="pres">
      <dgm:prSet presAssocID="{810C2A9D-F901-4F14-8D3F-9415BD7DA0C8}" presName="parentLeftMargin" presStyleLbl="node1" presStyleIdx="0" presStyleCnt="3"/>
      <dgm:spPr/>
      <dgm:t>
        <a:bodyPr/>
        <a:lstStyle/>
        <a:p>
          <a:endParaRPr lang="zh-CN" altLang="en-US"/>
        </a:p>
      </dgm:t>
    </dgm:pt>
    <dgm:pt modelId="{FCC330EF-EEC1-4448-9764-681AB0F93D3F}" type="pres">
      <dgm:prSet presAssocID="{810C2A9D-F901-4F14-8D3F-9415BD7DA0C8}" presName="parentText" presStyleLbl="node1" presStyleIdx="1" presStyleCnt="3">
        <dgm:presLayoutVars>
          <dgm:chMax val="0"/>
          <dgm:bulletEnabled val="1"/>
        </dgm:presLayoutVars>
      </dgm:prSet>
      <dgm:spPr/>
      <dgm:t>
        <a:bodyPr/>
        <a:lstStyle/>
        <a:p>
          <a:endParaRPr lang="zh-CN" altLang="en-US"/>
        </a:p>
      </dgm:t>
    </dgm:pt>
    <dgm:pt modelId="{EB9F7822-DA70-4195-8FF6-77A247BAD406}" type="pres">
      <dgm:prSet presAssocID="{810C2A9D-F901-4F14-8D3F-9415BD7DA0C8}" presName="negativeSpace" presStyleCnt="0"/>
      <dgm:spPr/>
    </dgm:pt>
    <dgm:pt modelId="{3D67CCD9-F2E6-4C6F-AA78-6A0F45A2BBE3}" type="pres">
      <dgm:prSet presAssocID="{810C2A9D-F901-4F14-8D3F-9415BD7DA0C8}" presName="childText" presStyleLbl="conFgAcc1" presStyleIdx="1" presStyleCnt="3">
        <dgm:presLayoutVars>
          <dgm:bulletEnabled val="1"/>
        </dgm:presLayoutVars>
      </dgm:prSet>
      <dgm:spPr/>
      <dgm:t>
        <a:bodyPr/>
        <a:lstStyle/>
        <a:p>
          <a:endParaRPr lang="zh-CN" altLang="en-US"/>
        </a:p>
      </dgm:t>
    </dgm:pt>
    <dgm:pt modelId="{B40FE5E2-6D4E-442E-A980-A850E7A9DB30}" type="pres">
      <dgm:prSet presAssocID="{A97C65EC-A2A7-45C3-9F08-305E373E95F1}"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1" presStyleCnt="3"/>
      <dgm:spPr/>
      <dgm:t>
        <a:bodyPr/>
        <a:lstStyle/>
        <a:p>
          <a:endParaRPr lang="zh-CN" altLang="en-US"/>
        </a:p>
      </dgm:t>
    </dgm:pt>
    <dgm:pt modelId="{0A166603-F2EF-469F-B3C5-1B8F11C506A0}" type="pres">
      <dgm:prSet presAssocID="{B03BB627-8B9E-46BA-AAC0-C3B5DED6FD99}" presName="parentText" presStyleLbl="node1" presStyleIdx="2"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2" presStyleCnt="3">
        <dgm:presLayoutVars>
          <dgm:bulletEnabled val="1"/>
        </dgm:presLayoutVars>
      </dgm:prSet>
      <dgm:spPr/>
      <dgm:t>
        <a:bodyPr/>
        <a:lstStyle/>
        <a:p>
          <a:endParaRPr lang="zh-CN" altLang="en-US"/>
        </a:p>
      </dgm:t>
    </dgm:pt>
  </dgm:ptLst>
  <dgm:cxnLst>
    <dgm:cxn modelId="{050CB4A0-2332-4028-9CB3-53B8F951F4FA}" type="presOf" srcId="{D2A40336-DA3D-4E56-8E9F-803866FCBBF8}" destId="{0DF03504-F652-4C6A-B640-30033DC524C2}" srcOrd="0" destOrd="2" presId="urn:microsoft.com/office/officeart/2005/8/layout/list1"/>
    <dgm:cxn modelId="{452F8152-F958-4221-9A2A-9237CBAAF10C}" type="presOf" srcId="{810C2A9D-F901-4F14-8D3F-9415BD7DA0C8}" destId="{1B5201AB-AFAB-41D9-9B41-41C36EDEA12F}" srcOrd="0" destOrd="0" presId="urn:microsoft.com/office/officeart/2005/8/layout/list1"/>
    <dgm:cxn modelId="{E9AAAF9D-0D3B-4FE3-AF8C-DE17981A01A6}" type="presOf" srcId="{F3828243-3B93-4DC2-A458-7C47EE22AC5E}" destId="{911A2BD6-6B56-43A1-814D-D812D17C6F93}" srcOrd="0" destOrd="1" presId="urn:microsoft.com/office/officeart/2005/8/layout/list1"/>
    <dgm:cxn modelId="{A15F7F18-B382-4A3C-8D0B-85F01AA929AF}" type="presOf" srcId="{AB5AFBA4-9A36-4842-8103-C84D94E66803}" destId="{0DF03504-F652-4C6A-B640-30033DC524C2}" srcOrd="0" destOrd="0" presId="urn:microsoft.com/office/officeart/2005/8/layout/list1"/>
    <dgm:cxn modelId="{6F5D8A3B-8CF2-4D28-99BD-E82D64C386DB}" type="presOf" srcId="{203F81A7-5FEA-4471-9131-D22D3279C68B}" destId="{0DF03504-F652-4C6A-B640-30033DC524C2}" srcOrd="0" destOrd="1" presId="urn:microsoft.com/office/officeart/2005/8/layout/list1"/>
    <dgm:cxn modelId="{CB18948C-13A1-400E-9C28-68903D7F702D}" srcId="{4EF26255-5A9A-451A-B4DF-E5D214AEC6CE}" destId="{B03BB627-8B9E-46BA-AAC0-C3B5DED6FD99}" srcOrd="2" destOrd="0" parTransId="{41999399-DD7B-4300-A10E-1D58195676E5}" sibTransId="{B951B5CE-E809-4B11-AC4B-195A25DF5407}"/>
    <dgm:cxn modelId="{6C5C7013-7B33-49E0-AAB6-665416F02EA8}" type="presOf" srcId="{B03BB627-8B9E-46BA-AAC0-C3B5DED6FD99}" destId="{B1F4181D-31D2-4FC6-86DF-5AABC026424B}" srcOrd="0" destOrd="0" presId="urn:microsoft.com/office/officeart/2005/8/layout/list1"/>
    <dgm:cxn modelId="{6C3EA87B-EE3F-4186-BB9E-A31F3423A6EB}" type="presOf" srcId="{1AFDFC39-61C0-47A9-B614-F71A6AC30819}" destId="{6363904A-1EAC-4B1A-A700-D3742415DC64}" srcOrd="1" destOrd="0" presId="urn:microsoft.com/office/officeart/2005/8/layout/list1"/>
    <dgm:cxn modelId="{471FDDA9-80DC-4C50-A6D8-6A17D24B5BCB}" type="presOf" srcId="{19741286-2D07-4586-B54E-A3938AF0AAB3}" destId="{911A2BD6-6B56-43A1-814D-D812D17C6F93}" srcOrd="0" destOrd="0" presId="urn:microsoft.com/office/officeart/2005/8/layout/list1"/>
    <dgm:cxn modelId="{0F7D141F-8356-4F00-AF64-1CF7659B9122}" srcId="{B03BB627-8B9E-46BA-AAC0-C3B5DED6FD99}" destId="{19741286-2D07-4586-B54E-A3938AF0AAB3}" srcOrd="0" destOrd="0" parTransId="{8E5531DD-703F-4FE5-B599-6AA3AF9A4EBE}" sibTransId="{F5A228B8-CCB3-48CC-8F0E-D77CDBE728F3}"/>
    <dgm:cxn modelId="{5E623CA5-DA57-4AC3-BDE6-29A589337C40}" srcId="{810C2A9D-F901-4F14-8D3F-9415BD7DA0C8}" destId="{30748C85-5FE1-4958-A314-D7E76D3F93C2}" srcOrd="0" destOrd="0" parTransId="{BCB946FC-DCC7-405F-B52E-F1A54AB8FCDB}" sibTransId="{49F024E6-5D74-44DE-AAEF-E34A65ED92FB}"/>
    <dgm:cxn modelId="{05203ED8-39D5-41A6-A994-EEF1CF9D75E1}" type="presOf" srcId="{4EF26255-5A9A-451A-B4DF-E5D214AEC6CE}" destId="{87DB4641-FF84-4BDA-A7E3-FE1149160A48}" srcOrd="0" destOrd="0" presId="urn:microsoft.com/office/officeart/2005/8/layout/list1"/>
    <dgm:cxn modelId="{E4A56C95-5FB6-4897-A459-7024A3E9A0C8}" type="presOf" srcId="{1AFDFC39-61C0-47A9-B614-F71A6AC30819}" destId="{FA6E5EC2-5817-4CC7-8C23-672CF67250E2}" srcOrd="0" destOrd="0" presId="urn:microsoft.com/office/officeart/2005/8/layout/list1"/>
    <dgm:cxn modelId="{4BBD439D-B712-4081-8389-3A83E1716238}" type="presOf" srcId="{B03BB627-8B9E-46BA-AAC0-C3B5DED6FD99}" destId="{0A166603-F2EF-469F-B3C5-1B8F11C506A0}" srcOrd="1" destOrd="0" presId="urn:microsoft.com/office/officeart/2005/8/layout/list1"/>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0" destOrd="0" parTransId="{6A148F3E-37E1-4CCC-810F-57805850CE67}" sibTransId="{4FB3DE1B-FA0E-4427-A3C9-24F62A664482}"/>
    <dgm:cxn modelId="{D0A94B55-6096-45D0-B7FB-EC0C2A0E29B4}" srcId="{4EF26255-5A9A-451A-B4DF-E5D214AEC6CE}" destId="{810C2A9D-F901-4F14-8D3F-9415BD7DA0C8}" srcOrd="1" destOrd="0" parTransId="{D194BB8D-6E5A-4A6A-BFF4-587837876D93}" sibTransId="{A97C65EC-A2A7-45C3-9F08-305E373E95F1}"/>
    <dgm:cxn modelId="{0825AFC2-517B-4A5E-BAF1-A184D6F4301C}" type="presOf" srcId="{30748C85-5FE1-4958-A314-D7E76D3F93C2}" destId="{3D67CCD9-F2E6-4C6F-AA78-6A0F45A2BBE3}" srcOrd="0" destOrd="0" presId="urn:microsoft.com/office/officeart/2005/8/layout/list1"/>
    <dgm:cxn modelId="{EAA68AF6-5238-42B6-98DB-C05FE1EA9FED}" type="presOf" srcId="{810C2A9D-F901-4F14-8D3F-9415BD7DA0C8}" destId="{FCC330EF-EEC1-4448-9764-681AB0F93D3F}" srcOrd="1" destOrd="0" presId="urn:microsoft.com/office/officeart/2005/8/layout/list1"/>
    <dgm:cxn modelId="{ABBF09D0-AD7D-47C2-AC76-A7EE170CF6F1}" srcId="{1AFDFC39-61C0-47A9-B614-F71A6AC30819}" destId="{D2A40336-DA3D-4E56-8E9F-803866FCBBF8}" srcOrd="2" destOrd="0" parTransId="{4451F750-C152-4E55-A7BB-814894264EB3}" sibTransId="{099D9F65-5A9F-43FA-8F2D-8612010B5B51}"/>
    <dgm:cxn modelId="{B9E468FF-3780-454B-9C41-A2FC7C61F0FC}" srcId="{B03BB627-8B9E-46BA-AAC0-C3B5DED6FD99}" destId="{F3828243-3B93-4DC2-A458-7C47EE22AC5E}" srcOrd="1" destOrd="0" parTransId="{0CACF5B4-BA89-4F00-BA2D-002A5EF9193F}" sibTransId="{99090B99-E5C3-4AD4-8476-01E63EA0CE6F}"/>
    <dgm:cxn modelId="{A9491387-6696-49B0-B3C2-46B9924570B6}" srcId="{1AFDFC39-61C0-47A9-B614-F71A6AC30819}" destId="{203F81A7-5FEA-4471-9131-D22D3279C68B}" srcOrd="1" destOrd="0" parTransId="{788397ED-6024-49A6-826B-F69DE7BED565}" sibTransId="{2829AFE9-7A10-443A-98E3-7B6E8E1AF6BC}"/>
    <dgm:cxn modelId="{35E984CC-FAFC-4E9B-BD42-D67B0FF04593}" type="presParOf" srcId="{87DB4641-FF84-4BDA-A7E3-FE1149160A48}" destId="{0D647877-CC2A-452C-B78A-8EA5D7A938B8}" srcOrd="0" destOrd="0" presId="urn:microsoft.com/office/officeart/2005/8/layout/list1"/>
    <dgm:cxn modelId="{2762F138-669A-46F4-B55F-678F2AD41DF5}" type="presParOf" srcId="{0D647877-CC2A-452C-B78A-8EA5D7A938B8}" destId="{FA6E5EC2-5817-4CC7-8C23-672CF67250E2}" srcOrd="0" destOrd="0" presId="urn:microsoft.com/office/officeart/2005/8/layout/list1"/>
    <dgm:cxn modelId="{8B162980-1B2F-4676-851A-F837B7440CCA}" type="presParOf" srcId="{0D647877-CC2A-452C-B78A-8EA5D7A938B8}" destId="{6363904A-1EAC-4B1A-A700-D3742415DC64}" srcOrd="1" destOrd="0" presId="urn:microsoft.com/office/officeart/2005/8/layout/list1"/>
    <dgm:cxn modelId="{B86045E8-93C0-49F1-95B9-B8DFCFBCAF39}" type="presParOf" srcId="{87DB4641-FF84-4BDA-A7E3-FE1149160A48}" destId="{6798BED5-67FE-498A-80A1-CAD90BF4A6AF}" srcOrd="1" destOrd="0" presId="urn:microsoft.com/office/officeart/2005/8/layout/list1"/>
    <dgm:cxn modelId="{7075F460-A550-4013-9177-E1D1DC8CFD09}" type="presParOf" srcId="{87DB4641-FF84-4BDA-A7E3-FE1149160A48}" destId="{0DF03504-F652-4C6A-B640-30033DC524C2}" srcOrd="2" destOrd="0" presId="urn:microsoft.com/office/officeart/2005/8/layout/list1"/>
    <dgm:cxn modelId="{10F8218E-0781-419E-9A16-BB3931E5989C}" type="presParOf" srcId="{87DB4641-FF84-4BDA-A7E3-FE1149160A48}" destId="{81973412-239A-4DB3-9309-197AC8594DE1}" srcOrd="3" destOrd="0" presId="urn:microsoft.com/office/officeart/2005/8/layout/list1"/>
    <dgm:cxn modelId="{A63C7E07-5D7A-4C26-9515-5D01CB069BA9}" type="presParOf" srcId="{87DB4641-FF84-4BDA-A7E3-FE1149160A48}" destId="{13C73C3F-97F2-42A7-9FB0-491408746EA9}" srcOrd="4" destOrd="0" presId="urn:microsoft.com/office/officeart/2005/8/layout/list1"/>
    <dgm:cxn modelId="{AC664501-EA67-4479-8B58-605C1813E97B}" type="presParOf" srcId="{13C73C3F-97F2-42A7-9FB0-491408746EA9}" destId="{1B5201AB-AFAB-41D9-9B41-41C36EDEA12F}" srcOrd="0" destOrd="0" presId="urn:microsoft.com/office/officeart/2005/8/layout/list1"/>
    <dgm:cxn modelId="{5BC1DFE3-646B-4F2B-8D07-B0BFD2FEA901}" type="presParOf" srcId="{13C73C3F-97F2-42A7-9FB0-491408746EA9}" destId="{FCC330EF-EEC1-4448-9764-681AB0F93D3F}" srcOrd="1" destOrd="0" presId="urn:microsoft.com/office/officeart/2005/8/layout/list1"/>
    <dgm:cxn modelId="{72E1123A-9A42-4EF5-850A-071C1C3BCFEA}" type="presParOf" srcId="{87DB4641-FF84-4BDA-A7E3-FE1149160A48}" destId="{EB9F7822-DA70-4195-8FF6-77A247BAD406}" srcOrd="5" destOrd="0" presId="urn:microsoft.com/office/officeart/2005/8/layout/list1"/>
    <dgm:cxn modelId="{648C2FE3-D097-49CB-8831-67B9C32F06F5}" type="presParOf" srcId="{87DB4641-FF84-4BDA-A7E3-FE1149160A48}" destId="{3D67CCD9-F2E6-4C6F-AA78-6A0F45A2BBE3}" srcOrd="6" destOrd="0" presId="urn:microsoft.com/office/officeart/2005/8/layout/list1"/>
    <dgm:cxn modelId="{FF98E8A6-61AC-48F6-934C-0F4460C1E83F}" type="presParOf" srcId="{87DB4641-FF84-4BDA-A7E3-FE1149160A48}" destId="{B40FE5E2-6D4E-442E-A980-A850E7A9DB30}" srcOrd="7" destOrd="0" presId="urn:microsoft.com/office/officeart/2005/8/layout/list1"/>
    <dgm:cxn modelId="{1C1A5E47-7550-4EEC-A32F-8BA59E791CEB}" type="presParOf" srcId="{87DB4641-FF84-4BDA-A7E3-FE1149160A48}" destId="{A4989F49-C3E2-411B-8F3C-1554C9879185}" srcOrd="8" destOrd="0" presId="urn:microsoft.com/office/officeart/2005/8/layout/list1"/>
    <dgm:cxn modelId="{0AC35C20-9985-4025-8710-E2F8A6ECECEA}" type="presParOf" srcId="{A4989F49-C3E2-411B-8F3C-1554C9879185}" destId="{B1F4181D-31D2-4FC6-86DF-5AABC026424B}" srcOrd="0" destOrd="0" presId="urn:microsoft.com/office/officeart/2005/8/layout/list1"/>
    <dgm:cxn modelId="{094E151F-10BB-4D0D-BFBE-1E9A009BD45A}" type="presParOf" srcId="{A4989F49-C3E2-411B-8F3C-1554C9879185}" destId="{0A166603-F2EF-469F-B3C5-1B8F11C506A0}" srcOrd="1" destOrd="0" presId="urn:microsoft.com/office/officeart/2005/8/layout/list1"/>
    <dgm:cxn modelId="{17CB5D43-2448-430F-B0B9-FE557DDF1B97}" type="presParOf" srcId="{87DB4641-FF84-4BDA-A7E3-FE1149160A48}" destId="{4F129A48-A806-4861-A68C-67C68A1FE9E4}" srcOrd="9" destOrd="0" presId="urn:microsoft.com/office/officeart/2005/8/layout/list1"/>
    <dgm:cxn modelId="{5C8C01F2-399F-4712-AEA8-A5719E40FEA7}" type="presParOf" srcId="{87DB4641-FF84-4BDA-A7E3-FE1149160A48}" destId="{911A2BD6-6B56-43A1-814D-D812D17C6F9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EF26255-5A9A-451A-B4DF-E5D214AEC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AFDFC39-61C0-47A9-B614-F71A6AC30819}">
      <dgm:prSet phldrT="[文本]"/>
      <dgm:spPr>
        <a:solidFill>
          <a:srgbClr val="C00000"/>
        </a:solidFill>
      </dgm:spPr>
      <dgm:t>
        <a:bodyPr/>
        <a:lstStyle/>
        <a:p>
          <a:r>
            <a:rPr lang="zh-CN" altLang="en-US" dirty="0" smtClean="0"/>
            <a:t>场景</a:t>
          </a:r>
          <a:endParaRPr lang="zh-CN" altLang="en-US" dirty="0"/>
        </a:p>
      </dgm:t>
    </dgm:pt>
    <dgm:pt modelId="{6A148F3E-37E1-4CCC-810F-57805850CE67}" type="parTrans" cxnId="{EE8C0431-51C0-446C-B8F3-0C076AC52E61}">
      <dgm:prSet/>
      <dgm:spPr/>
      <dgm:t>
        <a:bodyPr/>
        <a:lstStyle/>
        <a:p>
          <a:endParaRPr lang="zh-CN" altLang="en-US"/>
        </a:p>
      </dgm:t>
    </dgm:pt>
    <dgm:pt modelId="{4FB3DE1B-FA0E-4427-A3C9-24F62A664482}" type="sibTrans" cxnId="{EE8C0431-51C0-446C-B8F3-0C076AC52E61}">
      <dgm:prSet/>
      <dgm:spPr/>
      <dgm:t>
        <a:bodyPr/>
        <a:lstStyle/>
        <a:p>
          <a:endParaRPr lang="zh-CN" altLang="en-US"/>
        </a:p>
      </dgm:t>
    </dgm:pt>
    <dgm:pt modelId="{B03BB627-8B9E-46BA-AAC0-C3B5DED6FD99}">
      <dgm:prSet phldrT="[文本]"/>
      <dgm:spPr>
        <a:solidFill>
          <a:srgbClr val="C00000"/>
        </a:solidFill>
      </dgm:spPr>
      <dgm:t>
        <a:bodyPr/>
        <a:lstStyle/>
        <a:p>
          <a:r>
            <a:rPr lang="zh-CN" altLang="en-US" dirty="0" smtClean="0"/>
            <a:t>序列号采集</a:t>
          </a:r>
          <a:endParaRPr lang="zh-CN" altLang="en-US" dirty="0"/>
        </a:p>
      </dgm:t>
    </dgm:pt>
    <dgm:pt modelId="{41999399-DD7B-4300-A10E-1D58195676E5}" type="parTrans" cxnId="{CB18948C-13A1-400E-9C28-68903D7F702D}">
      <dgm:prSet/>
      <dgm:spPr/>
      <dgm:t>
        <a:bodyPr/>
        <a:lstStyle/>
        <a:p>
          <a:endParaRPr lang="zh-CN" altLang="en-US"/>
        </a:p>
      </dgm:t>
    </dgm:pt>
    <dgm:pt modelId="{B951B5CE-E809-4B11-AC4B-195A25DF5407}" type="sibTrans" cxnId="{CB18948C-13A1-400E-9C28-68903D7F702D}">
      <dgm:prSet/>
      <dgm:spPr/>
      <dgm:t>
        <a:bodyPr/>
        <a:lstStyle/>
        <a:p>
          <a:endParaRPr lang="zh-CN" altLang="en-US"/>
        </a:p>
      </dgm:t>
    </dgm:pt>
    <dgm:pt modelId="{AB5AFBA4-9A36-4842-8103-C84D94E66803}">
      <dgm:prSet phldrT="[文本]"/>
      <dgm:spPr>
        <a:ln>
          <a:solidFill>
            <a:srgbClr val="C00000"/>
          </a:solidFill>
        </a:ln>
      </dgm:spPr>
      <dgm:t>
        <a:bodyPr/>
        <a:lstStyle/>
        <a:p>
          <a:pPr>
            <a:lnSpc>
              <a:spcPct val="100000"/>
            </a:lnSpc>
          </a:pPr>
          <a:r>
            <a:rPr lang="zh-CN" altLang="en-US" dirty="0" smtClean="0">
              <a:latin typeface="微软雅黑" pitchFamily="34" charset="-122"/>
              <a:ea typeface="微软雅黑" pitchFamily="34" charset="-122"/>
            </a:rPr>
            <a:t>条码规则增加序列号参数</a:t>
          </a:r>
          <a:endParaRPr lang="zh-CN" altLang="en-US" dirty="0">
            <a:latin typeface="微软雅黑" pitchFamily="34" charset="-122"/>
            <a:ea typeface="微软雅黑" pitchFamily="34" charset="-122"/>
          </a:endParaRPr>
        </a:p>
      </dgm:t>
    </dgm:pt>
    <dgm:pt modelId="{6180A0C3-8D1C-45BA-9113-65D71B951D79}" type="parTrans" cxnId="{CB72EBCA-BEE8-4DA7-A1C3-25EBA2A1331D}">
      <dgm:prSet/>
      <dgm:spPr/>
      <dgm:t>
        <a:bodyPr/>
        <a:lstStyle/>
        <a:p>
          <a:endParaRPr lang="zh-CN" altLang="en-US"/>
        </a:p>
      </dgm:t>
    </dgm:pt>
    <dgm:pt modelId="{4B42C78C-CDC7-4154-BCC6-E5200F7981F2}" type="sibTrans" cxnId="{CB72EBCA-BEE8-4DA7-A1C3-25EBA2A1331D}">
      <dgm:prSet/>
      <dgm:spPr/>
      <dgm:t>
        <a:bodyPr/>
        <a:lstStyle/>
        <a:p>
          <a:endParaRPr lang="zh-CN" altLang="en-US"/>
        </a:p>
      </dgm:t>
    </dgm:pt>
    <dgm:pt modelId="{19741286-2D07-4586-B54E-A3938AF0AAB3}">
      <dgm:prSet phldrT="[文本]"/>
      <dgm:spPr>
        <a:ln>
          <a:solidFill>
            <a:srgbClr val="C00000"/>
          </a:solidFill>
        </a:ln>
      </dgm:spPr>
      <dgm:t>
        <a:bodyPr/>
        <a:lstStyle/>
        <a:p>
          <a:r>
            <a:rPr lang="en-US" altLang="zh-CN" dirty="0" smtClean="0">
              <a:latin typeface="微软雅黑" pitchFamily="34" charset="-122"/>
              <a:ea typeface="微软雅黑" pitchFamily="34" charset="-122"/>
            </a:rPr>
            <a:t>PC</a:t>
          </a:r>
          <a:r>
            <a:rPr lang="zh-CN" altLang="en-US" dirty="0" smtClean="0">
              <a:latin typeface="微软雅黑" pitchFamily="34" charset="-122"/>
              <a:ea typeface="微软雅黑" pitchFamily="34" charset="-122"/>
            </a:rPr>
            <a:t>端有线</a:t>
          </a:r>
          <a:endParaRPr lang="zh-CN" altLang="en-US" dirty="0">
            <a:latin typeface="微软雅黑" pitchFamily="34" charset="-122"/>
            <a:ea typeface="微软雅黑" pitchFamily="34" charset="-122"/>
          </a:endParaRPr>
        </a:p>
      </dgm:t>
    </dgm:pt>
    <dgm:pt modelId="{8E5531DD-703F-4FE5-B599-6AA3AF9A4EBE}" type="parTrans" cxnId="{0F7D141F-8356-4F00-AF64-1CF7659B9122}">
      <dgm:prSet/>
      <dgm:spPr/>
      <dgm:t>
        <a:bodyPr/>
        <a:lstStyle/>
        <a:p>
          <a:endParaRPr lang="zh-CN" altLang="en-US"/>
        </a:p>
      </dgm:t>
    </dgm:pt>
    <dgm:pt modelId="{F5A228B8-CCB3-48CC-8F0E-D77CDBE728F3}" type="sibTrans" cxnId="{0F7D141F-8356-4F00-AF64-1CF7659B9122}">
      <dgm:prSet/>
      <dgm:spPr/>
      <dgm:t>
        <a:bodyPr/>
        <a:lstStyle/>
        <a:p>
          <a:endParaRPr lang="zh-CN" altLang="en-US"/>
        </a:p>
      </dgm:t>
    </dgm:pt>
    <dgm:pt modelId="{810C2A9D-F901-4F14-8D3F-9415BD7DA0C8}">
      <dgm:prSet phldrT="[文本]"/>
      <dgm:spPr>
        <a:solidFill>
          <a:srgbClr val="C00000"/>
        </a:solidFill>
      </dgm:spPr>
      <dgm:t>
        <a:bodyPr/>
        <a:lstStyle/>
        <a:p>
          <a:r>
            <a:rPr lang="zh-CN" altLang="en-US" dirty="0" smtClean="0"/>
            <a:t>特性</a:t>
          </a:r>
          <a:endParaRPr lang="zh-CN" altLang="en-US" dirty="0"/>
        </a:p>
      </dgm:t>
    </dgm:pt>
    <dgm:pt modelId="{D194BB8D-6E5A-4A6A-BFF4-587837876D93}" type="parTrans" cxnId="{D0A94B55-6096-45D0-B7FB-EC0C2A0E29B4}">
      <dgm:prSet/>
      <dgm:spPr/>
      <dgm:t>
        <a:bodyPr/>
        <a:lstStyle/>
        <a:p>
          <a:endParaRPr lang="zh-CN" altLang="en-US"/>
        </a:p>
      </dgm:t>
    </dgm:pt>
    <dgm:pt modelId="{A97C65EC-A2A7-45C3-9F08-305E373E95F1}" type="sibTrans" cxnId="{D0A94B55-6096-45D0-B7FB-EC0C2A0E29B4}">
      <dgm:prSet/>
      <dgm:spPr/>
      <dgm:t>
        <a:bodyPr/>
        <a:lstStyle/>
        <a:p>
          <a:endParaRPr lang="zh-CN" altLang="en-US"/>
        </a:p>
      </dgm:t>
    </dgm:pt>
    <dgm:pt modelId="{F3828243-3B93-4DC2-A458-7C47EE22AC5E}">
      <dgm:prSet phldrT="[文本]"/>
      <dgm:spPr>
        <a:ln>
          <a:solidFill>
            <a:srgbClr val="C00000"/>
          </a:solidFill>
        </a:ln>
      </dgm:spPr>
      <dgm:t>
        <a:bodyPr/>
        <a:lstStyle/>
        <a:p>
          <a:r>
            <a:rPr lang="zh-CN" altLang="en-US" dirty="0" smtClean="0">
              <a:latin typeface="微软雅黑" pitchFamily="34" charset="-122"/>
              <a:ea typeface="微软雅黑" pitchFamily="34" charset="-122"/>
            </a:rPr>
            <a:t>无线端手持终端</a:t>
          </a:r>
          <a:endParaRPr lang="zh-CN" altLang="en-US" dirty="0">
            <a:latin typeface="微软雅黑" pitchFamily="34" charset="-122"/>
            <a:ea typeface="微软雅黑" pitchFamily="34" charset="-122"/>
          </a:endParaRPr>
        </a:p>
      </dgm:t>
    </dgm:pt>
    <dgm:pt modelId="{0CACF5B4-BA89-4F00-BA2D-002A5EF9193F}" type="parTrans" cxnId="{B9E468FF-3780-454B-9C41-A2FC7C61F0FC}">
      <dgm:prSet/>
      <dgm:spPr/>
      <dgm:t>
        <a:bodyPr/>
        <a:lstStyle/>
        <a:p>
          <a:endParaRPr lang="zh-CN" altLang="en-US"/>
        </a:p>
      </dgm:t>
    </dgm:pt>
    <dgm:pt modelId="{99090B99-E5C3-4AD4-8476-01E63EA0CE6F}" type="sibTrans" cxnId="{B9E468FF-3780-454B-9C41-A2FC7C61F0FC}">
      <dgm:prSet/>
      <dgm:spPr/>
      <dgm:t>
        <a:bodyPr/>
        <a:lstStyle/>
        <a:p>
          <a:endParaRPr lang="zh-CN" altLang="en-US"/>
        </a:p>
      </dgm:t>
    </dgm:pt>
    <dgm:pt modelId="{30748C85-5FE1-4958-A314-D7E76D3F93C2}">
      <dgm:prSet phldrT="[文本]"/>
      <dgm:spPr>
        <a:ln>
          <a:solidFill>
            <a:srgbClr val="C00000"/>
          </a:solidFill>
        </a:ln>
      </dgm:spPr>
      <dgm:t>
        <a:bodyPr/>
        <a:lstStyle/>
        <a:p>
          <a:r>
            <a:rPr lang="zh-CN" altLang="en-US" dirty="0" smtClean="0">
              <a:latin typeface="微软雅黑" pitchFamily="34" charset="-122"/>
              <a:ea typeface="微软雅黑" pitchFamily="34" charset="-122"/>
            </a:rPr>
            <a:t>支持</a:t>
          </a:r>
          <a:r>
            <a:rPr lang="en-US" altLang="zh-CN" dirty="0" smtClean="0">
              <a:latin typeface="微软雅黑" pitchFamily="34" charset="-122"/>
              <a:ea typeface="微软雅黑" pitchFamily="34" charset="-122"/>
            </a:rPr>
            <a:t>TXT</a:t>
          </a:r>
          <a:r>
            <a:rPr lang="zh-CN" altLang="en-US" dirty="0" smtClean="0">
              <a:latin typeface="微软雅黑" pitchFamily="34" charset="-122"/>
              <a:ea typeface="微软雅黑" pitchFamily="34" charset="-122"/>
            </a:rPr>
            <a:t>文本导入序列号</a:t>
          </a:r>
          <a:endParaRPr lang="zh-CN" altLang="en-US" dirty="0">
            <a:latin typeface="微软雅黑" pitchFamily="34" charset="-122"/>
            <a:ea typeface="微软雅黑" pitchFamily="34" charset="-122"/>
          </a:endParaRPr>
        </a:p>
      </dgm:t>
    </dgm:pt>
    <dgm:pt modelId="{BCB946FC-DCC7-405F-B52E-F1A54AB8FCDB}" type="parTrans" cxnId="{5E623CA5-DA57-4AC3-BDE6-29A589337C40}">
      <dgm:prSet/>
      <dgm:spPr/>
      <dgm:t>
        <a:bodyPr/>
        <a:lstStyle/>
        <a:p>
          <a:endParaRPr lang="zh-CN" altLang="en-US"/>
        </a:p>
      </dgm:t>
    </dgm:pt>
    <dgm:pt modelId="{49F024E6-5D74-44DE-AAEF-E34A65ED92FB}" type="sibTrans" cxnId="{5E623CA5-DA57-4AC3-BDE6-29A589337C40}">
      <dgm:prSet/>
      <dgm:spPr/>
      <dgm:t>
        <a:bodyPr/>
        <a:lstStyle/>
        <a:p>
          <a:endParaRPr lang="zh-CN" altLang="en-US"/>
        </a:p>
      </dgm:t>
    </dgm:pt>
    <dgm:pt modelId="{F917F87C-AB0E-43E8-9FE0-83292F1AD904}">
      <dgm:prSet phldrT="[文本]"/>
      <dgm:spPr>
        <a:ln>
          <a:solidFill>
            <a:srgbClr val="C00000"/>
          </a:solidFill>
        </a:ln>
      </dgm:spPr>
      <dgm:t>
        <a:bodyPr/>
        <a:lstStyle/>
        <a:p>
          <a:r>
            <a:rPr lang="zh-CN" altLang="en-US" dirty="0" smtClean="0">
              <a:latin typeface="微软雅黑" pitchFamily="34" charset="-122"/>
              <a:ea typeface="微软雅黑" pitchFamily="34" charset="-122"/>
            </a:rPr>
            <a:t>扫描条码时把货品和序列号信息一并采集到系统中</a:t>
          </a:r>
        </a:p>
      </dgm:t>
    </dgm:pt>
    <dgm:pt modelId="{EFD0CC31-E2DF-490B-B428-E2354FA06465}" type="parTrans" cxnId="{08C3BEFF-502D-4539-9F5E-6F72381D5B62}">
      <dgm:prSet/>
      <dgm:spPr/>
      <dgm:t>
        <a:bodyPr/>
        <a:lstStyle/>
        <a:p>
          <a:endParaRPr lang="zh-CN" altLang="en-US"/>
        </a:p>
      </dgm:t>
    </dgm:pt>
    <dgm:pt modelId="{D51914E5-6E89-45DD-A571-64DDAB271935}" type="sibTrans" cxnId="{08C3BEFF-502D-4539-9F5E-6F72381D5B62}">
      <dgm:prSet/>
      <dgm:spPr/>
      <dgm:t>
        <a:bodyPr/>
        <a:lstStyle/>
        <a:p>
          <a:endParaRPr lang="zh-CN" altLang="en-US"/>
        </a:p>
      </dgm:t>
    </dgm:pt>
    <dgm:pt modelId="{E101EA0D-7374-4E60-8629-4B072531D8AC}">
      <dgm:prSet phldrT="[文本]"/>
      <dgm:spPr>
        <a:ln>
          <a:solidFill>
            <a:srgbClr val="C00000"/>
          </a:solidFill>
        </a:ln>
      </dgm:spPr>
      <dgm:t>
        <a:bodyPr/>
        <a:lstStyle/>
        <a:p>
          <a:endParaRPr lang="zh-CN" altLang="en-US" dirty="0">
            <a:latin typeface="微软雅黑" pitchFamily="34" charset="-122"/>
            <a:ea typeface="微软雅黑" pitchFamily="34" charset="-122"/>
          </a:endParaRPr>
        </a:p>
      </dgm:t>
    </dgm:pt>
    <dgm:pt modelId="{B2F20890-7A26-496A-9B45-B15140524321}" type="parTrans" cxnId="{96E4AD96-EF0B-4548-9C9C-853F99C0C43A}">
      <dgm:prSet/>
      <dgm:spPr/>
      <dgm:t>
        <a:bodyPr/>
        <a:lstStyle/>
        <a:p>
          <a:endParaRPr lang="zh-CN" altLang="en-US"/>
        </a:p>
      </dgm:t>
    </dgm:pt>
    <dgm:pt modelId="{B3B1F7DC-971E-477C-B729-D63C56FA5BAA}" type="sibTrans" cxnId="{96E4AD96-EF0B-4548-9C9C-853F99C0C43A}">
      <dgm:prSet/>
      <dgm:spPr/>
      <dgm:t>
        <a:bodyPr/>
        <a:lstStyle/>
        <a:p>
          <a:endParaRPr lang="zh-CN" altLang="en-US"/>
        </a:p>
      </dgm:t>
    </dgm:pt>
    <dgm:pt modelId="{1D1F3A0A-DAE7-478D-BD3A-C6D223AABA47}">
      <dgm:prSet phldrT="[文本]"/>
      <dgm:spPr>
        <a:ln>
          <a:solidFill>
            <a:srgbClr val="C00000"/>
          </a:solidFill>
        </a:ln>
      </dgm:spPr>
      <dgm:t>
        <a:bodyPr/>
        <a:lstStyle/>
        <a:p>
          <a:r>
            <a:rPr lang="zh-CN" altLang="en-US" dirty="0" smtClean="0">
              <a:latin typeface="微软雅黑" pitchFamily="34" charset="-122"/>
              <a:ea typeface="微软雅黑" pitchFamily="34" charset="-122"/>
            </a:rPr>
            <a:t>条码及序列号开关的作用</a:t>
          </a:r>
          <a:endParaRPr lang="zh-CN" altLang="en-US" dirty="0">
            <a:latin typeface="微软雅黑" pitchFamily="34" charset="-122"/>
            <a:ea typeface="微软雅黑" pitchFamily="34" charset="-122"/>
          </a:endParaRPr>
        </a:p>
      </dgm:t>
    </dgm:pt>
    <dgm:pt modelId="{1A068BD8-4215-44F1-8876-B5880250A58F}" type="parTrans" cxnId="{D323954E-5A64-4A6F-B538-31AB8CD9E2ED}">
      <dgm:prSet/>
      <dgm:spPr/>
      <dgm:t>
        <a:bodyPr/>
        <a:lstStyle/>
        <a:p>
          <a:endParaRPr lang="zh-CN" altLang="en-US"/>
        </a:p>
      </dgm:t>
    </dgm:pt>
    <dgm:pt modelId="{BFDC0D73-7347-480A-AB03-82C1B2E4B1A4}" type="sibTrans" cxnId="{D323954E-5A64-4A6F-B538-31AB8CD9E2ED}">
      <dgm:prSet/>
      <dgm:spPr/>
      <dgm:t>
        <a:bodyPr/>
        <a:lstStyle/>
        <a:p>
          <a:endParaRPr lang="zh-CN" altLang="en-US"/>
        </a:p>
      </dgm:t>
    </dgm:pt>
    <dgm:pt modelId="{87DB4641-FF84-4BDA-A7E3-FE1149160A48}" type="pres">
      <dgm:prSet presAssocID="{4EF26255-5A9A-451A-B4DF-E5D214AEC6CE}" presName="linear" presStyleCnt="0">
        <dgm:presLayoutVars>
          <dgm:dir/>
          <dgm:animLvl val="lvl"/>
          <dgm:resizeHandles val="exact"/>
        </dgm:presLayoutVars>
      </dgm:prSet>
      <dgm:spPr/>
      <dgm:t>
        <a:bodyPr/>
        <a:lstStyle/>
        <a:p>
          <a:endParaRPr lang="zh-CN" altLang="en-US"/>
        </a:p>
      </dgm:t>
    </dgm:pt>
    <dgm:pt modelId="{0D647877-CC2A-452C-B78A-8EA5D7A938B8}" type="pres">
      <dgm:prSet presAssocID="{1AFDFC39-61C0-47A9-B614-F71A6AC30819}" presName="parentLin" presStyleCnt="0"/>
      <dgm:spPr/>
    </dgm:pt>
    <dgm:pt modelId="{FA6E5EC2-5817-4CC7-8C23-672CF67250E2}" type="pres">
      <dgm:prSet presAssocID="{1AFDFC39-61C0-47A9-B614-F71A6AC30819}" presName="parentLeftMargin" presStyleLbl="node1" presStyleIdx="0" presStyleCnt="3"/>
      <dgm:spPr/>
      <dgm:t>
        <a:bodyPr/>
        <a:lstStyle/>
        <a:p>
          <a:endParaRPr lang="zh-CN" altLang="en-US"/>
        </a:p>
      </dgm:t>
    </dgm:pt>
    <dgm:pt modelId="{6363904A-1EAC-4B1A-A700-D3742415DC64}" type="pres">
      <dgm:prSet presAssocID="{1AFDFC39-61C0-47A9-B614-F71A6AC30819}" presName="parentText" presStyleLbl="node1" presStyleIdx="0" presStyleCnt="3">
        <dgm:presLayoutVars>
          <dgm:chMax val="0"/>
          <dgm:bulletEnabled val="1"/>
        </dgm:presLayoutVars>
      </dgm:prSet>
      <dgm:spPr/>
      <dgm:t>
        <a:bodyPr/>
        <a:lstStyle/>
        <a:p>
          <a:endParaRPr lang="zh-CN" altLang="en-US"/>
        </a:p>
      </dgm:t>
    </dgm:pt>
    <dgm:pt modelId="{6798BED5-67FE-498A-80A1-CAD90BF4A6AF}" type="pres">
      <dgm:prSet presAssocID="{1AFDFC39-61C0-47A9-B614-F71A6AC30819}" presName="negativeSpace" presStyleCnt="0"/>
      <dgm:spPr/>
    </dgm:pt>
    <dgm:pt modelId="{0DF03504-F652-4C6A-B640-30033DC524C2}" type="pres">
      <dgm:prSet presAssocID="{1AFDFC39-61C0-47A9-B614-F71A6AC30819}" presName="childText" presStyleLbl="conFgAcc1" presStyleIdx="0" presStyleCnt="3">
        <dgm:presLayoutVars>
          <dgm:bulletEnabled val="1"/>
        </dgm:presLayoutVars>
      </dgm:prSet>
      <dgm:spPr/>
      <dgm:t>
        <a:bodyPr/>
        <a:lstStyle/>
        <a:p>
          <a:endParaRPr lang="zh-CN" altLang="en-US"/>
        </a:p>
      </dgm:t>
    </dgm:pt>
    <dgm:pt modelId="{81973412-239A-4DB3-9309-197AC8594DE1}" type="pres">
      <dgm:prSet presAssocID="{4FB3DE1B-FA0E-4427-A3C9-24F62A664482}" presName="spaceBetweenRectangles" presStyleCnt="0"/>
      <dgm:spPr/>
    </dgm:pt>
    <dgm:pt modelId="{13C73C3F-97F2-42A7-9FB0-491408746EA9}" type="pres">
      <dgm:prSet presAssocID="{810C2A9D-F901-4F14-8D3F-9415BD7DA0C8}" presName="parentLin" presStyleCnt="0"/>
      <dgm:spPr/>
    </dgm:pt>
    <dgm:pt modelId="{1B5201AB-AFAB-41D9-9B41-41C36EDEA12F}" type="pres">
      <dgm:prSet presAssocID="{810C2A9D-F901-4F14-8D3F-9415BD7DA0C8}" presName="parentLeftMargin" presStyleLbl="node1" presStyleIdx="0" presStyleCnt="3"/>
      <dgm:spPr/>
      <dgm:t>
        <a:bodyPr/>
        <a:lstStyle/>
        <a:p>
          <a:endParaRPr lang="zh-CN" altLang="en-US"/>
        </a:p>
      </dgm:t>
    </dgm:pt>
    <dgm:pt modelId="{FCC330EF-EEC1-4448-9764-681AB0F93D3F}" type="pres">
      <dgm:prSet presAssocID="{810C2A9D-F901-4F14-8D3F-9415BD7DA0C8}" presName="parentText" presStyleLbl="node1" presStyleIdx="1" presStyleCnt="3">
        <dgm:presLayoutVars>
          <dgm:chMax val="0"/>
          <dgm:bulletEnabled val="1"/>
        </dgm:presLayoutVars>
      </dgm:prSet>
      <dgm:spPr/>
      <dgm:t>
        <a:bodyPr/>
        <a:lstStyle/>
        <a:p>
          <a:endParaRPr lang="zh-CN" altLang="en-US"/>
        </a:p>
      </dgm:t>
    </dgm:pt>
    <dgm:pt modelId="{EB9F7822-DA70-4195-8FF6-77A247BAD406}" type="pres">
      <dgm:prSet presAssocID="{810C2A9D-F901-4F14-8D3F-9415BD7DA0C8}" presName="negativeSpace" presStyleCnt="0"/>
      <dgm:spPr/>
    </dgm:pt>
    <dgm:pt modelId="{3D67CCD9-F2E6-4C6F-AA78-6A0F45A2BBE3}" type="pres">
      <dgm:prSet presAssocID="{810C2A9D-F901-4F14-8D3F-9415BD7DA0C8}" presName="childText" presStyleLbl="conFgAcc1" presStyleIdx="1" presStyleCnt="3">
        <dgm:presLayoutVars>
          <dgm:bulletEnabled val="1"/>
        </dgm:presLayoutVars>
      </dgm:prSet>
      <dgm:spPr/>
      <dgm:t>
        <a:bodyPr/>
        <a:lstStyle/>
        <a:p>
          <a:endParaRPr lang="zh-CN" altLang="en-US"/>
        </a:p>
      </dgm:t>
    </dgm:pt>
    <dgm:pt modelId="{B40FE5E2-6D4E-442E-A980-A850E7A9DB30}" type="pres">
      <dgm:prSet presAssocID="{A97C65EC-A2A7-45C3-9F08-305E373E95F1}" presName="spaceBetweenRectangles" presStyleCnt="0"/>
      <dgm:spPr/>
    </dgm:pt>
    <dgm:pt modelId="{A4989F49-C3E2-411B-8F3C-1554C9879185}" type="pres">
      <dgm:prSet presAssocID="{B03BB627-8B9E-46BA-AAC0-C3B5DED6FD99}" presName="parentLin" presStyleCnt="0"/>
      <dgm:spPr/>
    </dgm:pt>
    <dgm:pt modelId="{B1F4181D-31D2-4FC6-86DF-5AABC026424B}" type="pres">
      <dgm:prSet presAssocID="{B03BB627-8B9E-46BA-AAC0-C3B5DED6FD99}" presName="parentLeftMargin" presStyleLbl="node1" presStyleIdx="1" presStyleCnt="3"/>
      <dgm:spPr/>
      <dgm:t>
        <a:bodyPr/>
        <a:lstStyle/>
        <a:p>
          <a:endParaRPr lang="zh-CN" altLang="en-US"/>
        </a:p>
      </dgm:t>
    </dgm:pt>
    <dgm:pt modelId="{0A166603-F2EF-469F-B3C5-1B8F11C506A0}" type="pres">
      <dgm:prSet presAssocID="{B03BB627-8B9E-46BA-AAC0-C3B5DED6FD99}" presName="parentText" presStyleLbl="node1" presStyleIdx="2" presStyleCnt="3">
        <dgm:presLayoutVars>
          <dgm:chMax val="0"/>
          <dgm:bulletEnabled val="1"/>
        </dgm:presLayoutVars>
      </dgm:prSet>
      <dgm:spPr/>
      <dgm:t>
        <a:bodyPr/>
        <a:lstStyle/>
        <a:p>
          <a:endParaRPr lang="zh-CN" altLang="en-US"/>
        </a:p>
      </dgm:t>
    </dgm:pt>
    <dgm:pt modelId="{4F129A48-A806-4861-A68C-67C68A1FE9E4}" type="pres">
      <dgm:prSet presAssocID="{B03BB627-8B9E-46BA-AAC0-C3B5DED6FD99}" presName="negativeSpace" presStyleCnt="0"/>
      <dgm:spPr/>
    </dgm:pt>
    <dgm:pt modelId="{911A2BD6-6B56-43A1-814D-D812D17C6F93}" type="pres">
      <dgm:prSet presAssocID="{B03BB627-8B9E-46BA-AAC0-C3B5DED6FD99}" presName="childText" presStyleLbl="conFgAcc1" presStyleIdx="2" presStyleCnt="3">
        <dgm:presLayoutVars>
          <dgm:bulletEnabled val="1"/>
        </dgm:presLayoutVars>
      </dgm:prSet>
      <dgm:spPr/>
      <dgm:t>
        <a:bodyPr/>
        <a:lstStyle/>
        <a:p>
          <a:endParaRPr lang="zh-CN" altLang="en-US"/>
        </a:p>
      </dgm:t>
    </dgm:pt>
  </dgm:ptLst>
  <dgm:cxnLst>
    <dgm:cxn modelId="{53AF4082-9E95-4A3A-89B5-782222431B89}" type="presOf" srcId="{4EF26255-5A9A-451A-B4DF-E5D214AEC6CE}" destId="{87DB4641-FF84-4BDA-A7E3-FE1149160A48}" srcOrd="0" destOrd="0" presId="urn:microsoft.com/office/officeart/2005/8/layout/list1"/>
    <dgm:cxn modelId="{1492F9B5-E5BA-4164-94ED-757D093371C5}" type="presOf" srcId="{B03BB627-8B9E-46BA-AAC0-C3B5DED6FD99}" destId="{B1F4181D-31D2-4FC6-86DF-5AABC026424B}" srcOrd="0" destOrd="0" presId="urn:microsoft.com/office/officeart/2005/8/layout/list1"/>
    <dgm:cxn modelId="{CB18948C-13A1-400E-9C28-68903D7F702D}" srcId="{4EF26255-5A9A-451A-B4DF-E5D214AEC6CE}" destId="{B03BB627-8B9E-46BA-AAC0-C3B5DED6FD99}" srcOrd="2" destOrd="0" parTransId="{41999399-DD7B-4300-A10E-1D58195676E5}" sibTransId="{B951B5CE-E809-4B11-AC4B-195A25DF5407}"/>
    <dgm:cxn modelId="{08C3BEFF-502D-4539-9F5E-6F72381D5B62}" srcId="{1AFDFC39-61C0-47A9-B614-F71A6AC30819}" destId="{F917F87C-AB0E-43E8-9FE0-83292F1AD904}" srcOrd="1" destOrd="0" parTransId="{EFD0CC31-E2DF-490B-B428-E2354FA06465}" sibTransId="{D51914E5-6E89-45DD-A571-64DDAB271935}"/>
    <dgm:cxn modelId="{D7ACB59B-C22D-4BEF-B83B-5DF92A91A794}" type="presOf" srcId="{1AFDFC39-61C0-47A9-B614-F71A6AC30819}" destId="{6363904A-1EAC-4B1A-A700-D3742415DC64}" srcOrd="1" destOrd="0" presId="urn:microsoft.com/office/officeart/2005/8/layout/list1"/>
    <dgm:cxn modelId="{0F7D141F-8356-4F00-AF64-1CF7659B9122}" srcId="{B03BB627-8B9E-46BA-AAC0-C3B5DED6FD99}" destId="{19741286-2D07-4586-B54E-A3938AF0AAB3}" srcOrd="0" destOrd="0" parTransId="{8E5531DD-703F-4FE5-B599-6AA3AF9A4EBE}" sibTransId="{F5A228B8-CCB3-48CC-8F0E-D77CDBE728F3}"/>
    <dgm:cxn modelId="{5E623CA5-DA57-4AC3-BDE6-29A589337C40}" srcId="{810C2A9D-F901-4F14-8D3F-9415BD7DA0C8}" destId="{30748C85-5FE1-4958-A314-D7E76D3F93C2}" srcOrd="0" destOrd="0" parTransId="{BCB946FC-DCC7-405F-B52E-F1A54AB8FCDB}" sibTransId="{49F024E6-5D74-44DE-AAEF-E34A65ED92FB}"/>
    <dgm:cxn modelId="{FFF91848-96E9-44E7-BA79-73AA45001431}" type="presOf" srcId="{19741286-2D07-4586-B54E-A3938AF0AAB3}" destId="{911A2BD6-6B56-43A1-814D-D812D17C6F93}" srcOrd="0" destOrd="0" presId="urn:microsoft.com/office/officeart/2005/8/layout/list1"/>
    <dgm:cxn modelId="{9652278D-24AB-4496-AE75-3DEB88536D83}" type="presOf" srcId="{B03BB627-8B9E-46BA-AAC0-C3B5DED6FD99}" destId="{0A166603-F2EF-469F-B3C5-1B8F11C506A0}" srcOrd="1" destOrd="0" presId="urn:microsoft.com/office/officeart/2005/8/layout/list1"/>
    <dgm:cxn modelId="{96E4AD96-EF0B-4548-9C9C-853F99C0C43A}" srcId="{810C2A9D-F901-4F14-8D3F-9415BD7DA0C8}" destId="{E101EA0D-7374-4E60-8629-4B072531D8AC}" srcOrd="2" destOrd="0" parTransId="{B2F20890-7A26-496A-9B45-B15140524321}" sibTransId="{B3B1F7DC-971E-477C-B729-D63C56FA5BAA}"/>
    <dgm:cxn modelId="{CB72EBCA-BEE8-4DA7-A1C3-25EBA2A1331D}" srcId="{1AFDFC39-61C0-47A9-B614-F71A6AC30819}" destId="{AB5AFBA4-9A36-4842-8103-C84D94E66803}" srcOrd="0" destOrd="0" parTransId="{6180A0C3-8D1C-45BA-9113-65D71B951D79}" sibTransId="{4B42C78C-CDC7-4154-BCC6-E5200F7981F2}"/>
    <dgm:cxn modelId="{EE8C0431-51C0-446C-B8F3-0C076AC52E61}" srcId="{4EF26255-5A9A-451A-B4DF-E5D214AEC6CE}" destId="{1AFDFC39-61C0-47A9-B614-F71A6AC30819}" srcOrd="0" destOrd="0" parTransId="{6A148F3E-37E1-4CCC-810F-57805850CE67}" sibTransId="{4FB3DE1B-FA0E-4427-A3C9-24F62A664482}"/>
    <dgm:cxn modelId="{305F84C9-3D89-4C81-9E9F-F6EAD7295F56}" type="presOf" srcId="{AB5AFBA4-9A36-4842-8103-C84D94E66803}" destId="{0DF03504-F652-4C6A-B640-30033DC524C2}" srcOrd="0" destOrd="0" presId="urn:microsoft.com/office/officeart/2005/8/layout/list1"/>
    <dgm:cxn modelId="{4AFE8A68-6106-4F8A-A1A9-5997280AE8BA}" type="presOf" srcId="{F3828243-3B93-4DC2-A458-7C47EE22AC5E}" destId="{911A2BD6-6B56-43A1-814D-D812D17C6F93}" srcOrd="0" destOrd="1" presId="urn:microsoft.com/office/officeart/2005/8/layout/list1"/>
    <dgm:cxn modelId="{6356DF22-9BCF-4BCD-AE95-443BF21825A2}" type="presOf" srcId="{810C2A9D-F901-4F14-8D3F-9415BD7DA0C8}" destId="{1B5201AB-AFAB-41D9-9B41-41C36EDEA12F}" srcOrd="0" destOrd="0" presId="urn:microsoft.com/office/officeart/2005/8/layout/list1"/>
    <dgm:cxn modelId="{57972BCA-F6A6-4DCD-9F07-ED8954C80919}" type="presOf" srcId="{810C2A9D-F901-4F14-8D3F-9415BD7DA0C8}" destId="{FCC330EF-EEC1-4448-9764-681AB0F93D3F}" srcOrd="1" destOrd="0" presId="urn:microsoft.com/office/officeart/2005/8/layout/list1"/>
    <dgm:cxn modelId="{E83DFE8C-8FF8-4984-841E-B79E50941763}" type="presOf" srcId="{30748C85-5FE1-4958-A314-D7E76D3F93C2}" destId="{3D67CCD9-F2E6-4C6F-AA78-6A0F45A2BBE3}" srcOrd="0" destOrd="0" presId="urn:microsoft.com/office/officeart/2005/8/layout/list1"/>
    <dgm:cxn modelId="{E80FC01F-9A35-4D21-9FFE-356A59652F91}" type="presOf" srcId="{1AFDFC39-61C0-47A9-B614-F71A6AC30819}" destId="{FA6E5EC2-5817-4CC7-8C23-672CF67250E2}" srcOrd="0" destOrd="0" presId="urn:microsoft.com/office/officeart/2005/8/layout/list1"/>
    <dgm:cxn modelId="{D0A94B55-6096-45D0-B7FB-EC0C2A0E29B4}" srcId="{4EF26255-5A9A-451A-B4DF-E5D214AEC6CE}" destId="{810C2A9D-F901-4F14-8D3F-9415BD7DA0C8}" srcOrd="1" destOrd="0" parTransId="{D194BB8D-6E5A-4A6A-BFF4-587837876D93}" sibTransId="{A97C65EC-A2A7-45C3-9F08-305E373E95F1}"/>
    <dgm:cxn modelId="{46063174-8AB4-46A4-915A-5B1EA13C7FAA}" type="presOf" srcId="{E101EA0D-7374-4E60-8629-4B072531D8AC}" destId="{3D67CCD9-F2E6-4C6F-AA78-6A0F45A2BBE3}" srcOrd="0" destOrd="2" presId="urn:microsoft.com/office/officeart/2005/8/layout/list1"/>
    <dgm:cxn modelId="{B9E468FF-3780-454B-9C41-A2FC7C61F0FC}" srcId="{B03BB627-8B9E-46BA-AAC0-C3B5DED6FD99}" destId="{F3828243-3B93-4DC2-A458-7C47EE22AC5E}" srcOrd="1" destOrd="0" parTransId="{0CACF5B4-BA89-4F00-BA2D-002A5EF9193F}" sibTransId="{99090B99-E5C3-4AD4-8476-01E63EA0CE6F}"/>
    <dgm:cxn modelId="{077A041A-5EB3-41AF-A0F9-B60E14E27F7F}" type="presOf" srcId="{1D1F3A0A-DAE7-478D-BD3A-C6D223AABA47}" destId="{3D67CCD9-F2E6-4C6F-AA78-6A0F45A2BBE3}" srcOrd="0" destOrd="1" presId="urn:microsoft.com/office/officeart/2005/8/layout/list1"/>
    <dgm:cxn modelId="{9D32D1C3-6CDE-4249-AE90-925AEB9EB0B9}" type="presOf" srcId="{F917F87C-AB0E-43E8-9FE0-83292F1AD904}" destId="{0DF03504-F652-4C6A-B640-30033DC524C2}" srcOrd="0" destOrd="1" presId="urn:microsoft.com/office/officeart/2005/8/layout/list1"/>
    <dgm:cxn modelId="{D323954E-5A64-4A6F-B538-31AB8CD9E2ED}" srcId="{810C2A9D-F901-4F14-8D3F-9415BD7DA0C8}" destId="{1D1F3A0A-DAE7-478D-BD3A-C6D223AABA47}" srcOrd="1" destOrd="0" parTransId="{1A068BD8-4215-44F1-8876-B5880250A58F}" sibTransId="{BFDC0D73-7347-480A-AB03-82C1B2E4B1A4}"/>
    <dgm:cxn modelId="{5D2BFCBF-9ED9-4597-9D80-CD82C045CC14}" type="presParOf" srcId="{87DB4641-FF84-4BDA-A7E3-FE1149160A48}" destId="{0D647877-CC2A-452C-B78A-8EA5D7A938B8}" srcOrd="0" destOrd="0" presId="urn:microsoft.com/office/officeart/2005/8/layout/list1"/>
    <dgm:cxn modelId="{5CCDBB00-1FBD-4A8F-8F41-FA53EDACDA41}" type="presParOf" srcId="{0D647877-CC2A-452C-B78A-8EA5D7A938B8}" destId="{FA6E5EC2-5817-4CC7-8C23-672CF67250E2}" srcOrd="0" destOrd="0" presId="urn:microsoft.com/office/officeart/2005/8/layout/list1"/>
    <dgm:cxn modelId="{ECACB67C-0A8D-4A67-A1D0-475DEE13E2CE}" type="presParOf" srcId="{0D647877-CC2A-452C-B78A-8EA5D7A938B8}" destId="{6363904A-1EAC-4B1A-A700-D3742415DC64}" srcOrd="1" destOrd="0" presId="urn:microsoft.com/office/officeart/2005/8/layout/list1"/>
    <dgm:cxn modelId="{35921F29-1B5E-46C4-B632-7E4F9C19C64C}" type="presParOf" srcId="{87DB4641-FF84-4BDA-A7E3-FE1149160A48}" destId="{6798BED5-67FE-498A-80A1-CAD90BF4A6AF}" srcOrd="1" destOrd="0" presId="urn:microsoft.com/office/officeart/2005/8/layout/list1"/>
    <dgm:cxn modelId="{8A1A79FF-135F-4855-8A3F-488A07D68369}" type="presParOf" srcId="{87DB4641-FF84-4BDA-A7E3-FE1149160A48}" destId="{0DF03504-F652-4C6A-B640-30033DC524C2}" srcOrd="2" destOrd="0" presId="urn:microsoft.com/office/officeart/2005/8/layout/list1"/>
    <dgm:cxn modelId="{0185C00A-F6CB-4B78-A7EB-C349906A1A72}" type="presParOf" srcId="{87DB4641-FF84-4BDA-A7E3-FE1149160A48}" destId="{81973412-239A-4DB3-9309-197AC8594DE1}" srcOrd="3" destOrd="0" presId="urn:microsoft.com/office/officeart/2005/8/layout/list1"/>
    <dgm:cxn modelId="{41CCBED5-61EE-4EDE-B70C-70D6CFDB82E9}" type="presParOf" srcId="{87DB4641-FF84-4BDA-A7E3-FE1149160A48}" destId="{13C73C3F-97F2-42A7-9FB0-491408746EA9}" srcOrd="4" destOrd="0" presId="urn:microsoft.com/office/officeart/2005/8/layout/list1"/>
    <dgm:cxn modelId="{007DFF38-0B69-4069-98D7-8998B22F484A}" type="presParOf" srcId="{13C73C3F-97F2-42A7-9FB0-491408746EA9}" destId="{1B5201AB-AFAB-41D9-9B41-41C36EDEA12F}" srcOrd="0" destOrd="0" presId="urn:microsoft.com/office/officeart/2005/8/layout/list1"/>
    <dgm:cxn modelId="{5AF582F8-4F2A-493B-9E2A-86DCE17ECED6}" type="presParOf" srcId="{13C73C3F-97F2-42A7-9FB0-491408746EA9}" destId="{FCC330EF-EEC1-4448-9764-681AB0F93D3F}" srcOrd="1" destOrd="0" presId="urn:microsoft.com/office/officeart/2005/8/layout/list1"/>
    <dgm:cxn modelId="{80732A74-B3BB-4262-A23F-A98ED9B53C66}" type="presParOf" srcId="{87DB4641-FF84-4BDA-A7E3-FE1149160A48}" destId="{EB9F7822-DA70-4195-8FF6-77A247BAD406}" srcOrd="5" destOrd="0" presId="urn:microsoft.com/office/officeart/2005/8/layout/list1"/>
    <dgm:cxn modelId="{A3823BF6-0F40-4D8C-9C36-D15E539BB53F}" type="presParOf" srcId="{87DB4641-FF84-4BDA-A7E3-FE1149160A48}" destId="{3D67CCD9-F2E6-4C6F-AA78-6A0F45A2BBE3}" srcOrd="6" destOrd="0" presId="urn:microsoft.com/office/officeart/2005/8/layout/list1"/>
    <dgm:cxn modelId="{9BFA2C46-7575-4EC7-9F4C-BFF9C699472C}" type="presParOf" srcId="{87DB4641-FF84-4BDA-A7E3-FE1149160A48}" destId="{B40FE5E2-6D4E-442E-A980-A850E7A9DB30}" srcOrd="7" destOrd="0" presId="urn:microsoft.com/office/officeart/2005/8/layout/list1"/>
    <dgm:cxn modelId="{399C30A2-B0F0-4CA4-8B4F-0DF6D691A212}" type="presParOf" srcId="{87DB4641-FF84-4BDA-A7E3-FE1149160A48}" destId="{A4989F49-C3E2-411B-8F3C-1554C9879185}" srcOrd="8" destOrd="0" presId="urn:microsoft.com/office/officeart/2005/8/layout/list1"/>
    <dgm:cxn modelId="{86A586B7-D400-46E7-A0A4-BC2AF291FA68}" type="presParOf" srcId="{A4989F49-C3E2-411B-8F3C-1554C9879185}" destId="{B1F4181D-31D2-4FC6-86DF-5AABC026424B}" srcOrd="0" destOrd="0" presId="urn:microsoft.com/office/officeart/2005/8/layout/list1"/>
    <dgm:cxn modelId="{2F904EB5-1F2D-4541-8BCF-96235DB7BE9D}" type="presParOf" srcId="{A4989F49-C3E2-411B-8F3C-1554C9879185}" destId="{0A166603-F2EF-469F-B3C5-1B8F11C506A0}" srcOrd="1" destOrd="0" presId="urn:microsoft.com/office/officeart/2005/8/layout/list1"/>
    <dgm:cxn modelId="{369705C1-9007-4C14-BE14-AD03052D38EA}" type="presParOf" srcId="{87DB4641-FF84-4BDA-A7E3-FE1149160A48}" destId="{4F129A48-A806-4861-A68C-67C68A1FE9E4}" srcOrd="9" destOrd="0" presId="urn:microsoft.com/office/officeart/2005/8/layout/list1"/>
    <dgm:cxn modelId="{25337A8B-7103-49D6-9792-94074889B046}" type="presParOf" srcId="{87DB4641-FF84-4BDA-A7E3-FE1149160A48}" destId="{911A2BD6-6B56-43A1-814D-D812D17C6F9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AC11D-2C1F-47A7-BE48-B4DA85771C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4956F78-C466-46CB-A5CE-05F63864D8AC}">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硬件类型</a:t>
          </a:r>
          <a:endParaRPr lang="zh-CN" altLang="en-US" dirty="0">
            <a:latin typeface="微软雅黑" panose="020B0503020204020204" pitchFamily="34" charset="-122"/>
            <a:ea typeface="微软雅黑" panose="020B0503020204020204" pitchFamily="34" charset="-122"/>
          </a:endParaRPr>
        </a:p>
      </dgm:t>
    </dgm:pt>
    <dgm:pt modelId="{B2FC418C-397B-4E9B-97B9-ADA49B02D135}" type="par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23CFE9D6-2012-442E-98E2-4C3E096360AC}" type="sib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C314BFC4-80BF-48A4-B50A-93C008BA455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打印机等</a:t>
          </a:r>
          <a:endParaRPr lang="zh-CN" altLang="en-US" dirty="0">
            <a:latin typeface="微软雅黑" panose="020B0503020204020204" pitchFamily="34" charset="-122"/>
            <a:ea typeface="微软雅黑" panose="020B0503020204020204" pitchFamily="34" charset="-122"/>
          </a:endParaRPr>
        </a:p>
      </dgm:t>
    </dgm:pt>
    <dgm:pt modelId="{FC7E8D40-7C35-4544-8C1A-2189892E7D39}" type="par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CCD19E20-FD63-4C0E-A437-67BA4131B52F}" type="sib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3D56FE93-D91F-46FC-AC8A-BF03A44898B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扫描终端－采集器，扫描枪等</a:t>
          </a:r>
          <a:endParaRPr lang="zh-CN" altLang="en-US" dirty="0">
            <a:latin typeface="微软雅黑" panose="020B0503020204020204" pitchFamily="34" charset="-122"/>
            <a:ea typeface="微软雅黑" panose="020B0503020204020204" pitchFamily="34" charset="-122"/>
          </a:endParaRPr>
        </a:p>
      </dgm:t>
    </dgm:pt>
    <dgm:pt modelId="{A5F684C8-A971-4289-8509-51BD03041E07}" type="parTrans" cxnId="{823DE725-D420-488B-91F9-A2F039919581}">
      <dgm:prSet/>
      <dgm:spPr/>
      <dgm:t>
        <a:bodyPr/>
        <a:lstStyle/>
        <a:p>
          <a:endParaRPr lang="zh-CN" altLang="en-US">
            <a:latin typeface="微软雅黑" panose="020B0503020204020204" pitchFamily="34" charset="-122"/>
            <a:ea typeface="微软雅黑" panose="020B0503020204020204" pitchFamily="34" charset="-122"/>
          </a:endParaRPr>
        </a:p>
      </dgm:t>
    </dgm:pt>
    <dgm:pt modelId="{4932EFE8-8F27-4C8E-B24E-6878CB93A97F}" type="sibTrans" cxnId="{823DE725-D420-488B-91F9-A2F039919581}">
      <dgm:prSet/>
      <dgm:spPr/>
      <dgm:t>
        <a:bodyPr/>
        <a:lstStyle/>
        <a:p>
          <a:endParaRPr lang="zh-CN" altLang="en-US">
            <a:latin typeface="微软雅黑" panose="020B0503020204020204" pitchFamily="34" charset="-122"/>
            <a:ea typeface="微软雅黑" panose="020B0503020204020204" pitchFamily="34" charset="-122"/>
          </a:endParaRPr>
        </a:p>
      </dgm:t>
    </dgm:pt>
    <dgm:pt modelId="{6AD12ECF-833B-43EA-B9CA-981185CDE06F}">
      <dgm:prSet phldrT="[文本]"/>
      <dgm:spPr>
        <a:solidFill>
          <a:srgbClr val="C00000"/>
        </a:solidFill>
      </dgm:spPr>
      <dgm:t>
        <a:bodyPr/>
        <a:lstStyle/>
        <a:p>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应用范围</a:t>
          </a:r>
          <a:endParaRPr lang="zh-CN" altLang="en-US" dirty="0">
            <a:latin typeface="微软雅黑" panose="020B0503020204020204" pitchFamily="34" charset="-122"/>
            <a:ea typeface="微软雅黑" panose="020B0503020204020204" pitchFamily="34" charset="-122"/>
          </a:endParaRPr>
        </a:p>
      </dgm:t>
    </dgm:pt>
    <dgm:pt modelId="{6E481127-7592-4A2C-AD70-6BBB5438E6BF}" type="par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74268236-128A-47CD-95C9-AD9199173612}" type="sib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0672AEA8-3101-4C40-91E6-408271EC0EC6}">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固定资产</a:t>
          </a:r>
          <a:endParaRPr lang="zh-CN" altLang="en-US" dirty="0">
            <a:latin typeface="微软雅黑" panose="020B0503020204020204" pitchFamily="34" charset="-122"/>
            <a:ea typeface="微软雅黑" panose="020B0503020204020204" pitchFamily="34" charset="-122"/>
          </a:endParaRPr>
        </a:p>
      </dgm:t>
    </dgm:pt>
    <dgm:pt modelId="{71163E67-5454-4769-B798-7BAFE90C866F}" type="par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1A92F470-385C-49D2-A728-09177955B945}" type="sib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BAAEA40A-6D64-4060-BB5C-0D95F7FDDCC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车间</a:t>
          </a:r>
          <a:endParaRPr lang="zh-CN" altLang="en-US" dirty="0">
            <a:latin typeface="微软雅黑" panose="020B0503020204020204" pitchFamily="34" charset="-122"/>
            <a:ea typeface="微软雅黑" panose="020B0503020204020204" pitchFamily="34" charset="-122"/>
          </a:endParaRPr>
        </a:p>
      </dgm:t>
    </dgm:pt>
    <dgm:pt modelId="{0AA429FF-DB07-4581-89BA-5A78987B5AFC}" type="par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9E367B64-F1BE-49A9-AB6D-93B327BC7D61}" type="sib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2582AF7F-AC42-4AFD-9E93-AF8A052FBC56}">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单据</a:t>
          </a:r>
          <a:endParaRPr lang="zh-CN" altLang="en-US" dirty="0">
            <a:latin typeface="微软雅黑" panose="020B0503020204020204" pitchFamily="34" charset="-122"/>
            <a:ea typeface="微软雅黑" panose="020B0503020204020204" pitchFamily="34" charset="-122"/>
          </a:endParaRPr>
        </a:p>
      </dgm:t>
    </dgm:pt>
    <dgm:pt modelId="{6ECB7E81-B74E-4570-8987-DF3A65525C5F}" type="parTrans" cxnId="{32759195-7026-4458-8A4E-48B8A00444A3}">
      <dgm:prSet/>
      <dgm:spPr/>
      <dgm:t>
        <a:bodyPr/>
        <a:lstStyle/>
        <a:p>
          <a:endParaRPr lang="zh-CN" altLang="en-US">
            <a:latin typeface="微软雅黑" panose="020B0503020204020204" pitchFamily="34" charset="-122"/>
            <a:ea typeface="微软雅黑" panose="020B0503020204020204" pitchFamily="34" charset="-122"/>
          </a:endParaRPr>
        </a:p>
      </dgm:t>
    </dgm:pt>
    <dgm:pt modelId="{CC134BA0-6D46-4C14-BB82-0AB733046D36}" type="sibTrans" cxnId="{32759195-7026-4458-8A4E-48B8A00444A3}">
      <dgm:prSet/>
      <dgm:spPr/>
      <dgm:t>
        <a:bodyPr/>
        <a:lstStyle/>
        <a:p>
          <a:endParaRPr lang="zh-CN" altLang="en-US">
            <a:latin typeface="微软雅黑" panose="020B0503020204020204" pitchFamily="34" charset="-122"/>
            <a:ea typeface="微软雅黑" panose="020B0503020204020204" pitchFamily="34" charset="-122"/>
          </a:endParaRPr>
        </a:p>
      </dgm:t>
    </dgm:pt>
    <dgm:pt modelId="{5AE52775-EDC3-444E-9507-A38AE5EEF0D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电子称</a:t>
          </a:r>
          <a:endParaRPr lang="zh-CN" altLang="en-US" dirty="0">
            <a:latin typeface="微软雅黑" panose="020B0503020204020204" pitchFamily="34" charset="-122"/>
            <a:ea typeface="微软雅黑" panose="020B0503020204020204" pitchFamily="34" charset="-122"/>
          </a:endParaRPr>
        </a:p>
      </dgm:t>
    </dgm:pt>
    <dgm:pt modelId="{AAFA7142-5AFB-45F7-A46A-787267E4DA73}" type="parTrans" cxnId="{89881054-640B-4CEA-A717-6101A6618F51}">
      <dgm:prSet/>
      <dgm:spPr/>
      <dgm:t>
        <a:bodyPr/>
        <a:lstStyle/>
        <a:p>
          <a:endParaRPr lang="zh-CN" altLang="en-US">
            <a:latin typeface="微软雅黑" panose="020B0503020204020204" pitchFamily="34" charset="-122"/>
            <a:ea typeface="微软雅黑" panose="020B0503020204020204" pitchFamily="34" charset="-122"/>
          </a:endParaRPr>
        </a:p>
      </dgm:t>
    </dgm:pt>
    <dgm:pt modelId="{E96D6CC3-C526-464C-ABE2-3E286C5050E5}" type="sibTrans" cxnId="{89881054-640B-4CEA-A717-6101A6618F51}">
      <dgm:prSet/>
      <dgm:spPr/>
      <dgm:t>
        <a:bodyPr/>
        <a:lstStyle/>
        <a:p>
          <a:endParaRPr lang="zh-CN" altLang="en-US">
            <a:latin typeface="微软雅黑" panose="020B0503020204020204" pitchFamily="34" charset="-122"/>
            <a:ea typeface="微软雅黑" panose="020B0503020204020204" pitchFamily="34" charset="-122"/>
          </a:endParaRPr>
        </a:p>
      </dgm:t>
    </dgm:pt>
    <dgm:pt modelId="{DE2D9580-9140-4F40-A76E-A4411415D4A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仓库</a:t>
          </a:r>
          <a:endParaRPr lang="zh-CN" altLang="en-US" dirty="0">
            <a:latin typeface="微软雅黑" panose="020B0503020204020204" pitchFamily="34" charset="-122"/>
            <a:ea typeface="微软雅黑" panose="020B0503020204020204" pitchFamily="34" charset="-122"/>
          </a:endParaRPr>
        </a:p>
      </dgm:t>
    </dgm:pt>
    <dgm:pt modelId="{5C7E1827-5249-41E4-A703-461796E26634}" type="parTrans" cxnId="{33AF62B8-F352-4481-983A-56FE657BAC53}">
      <dgm:prSet/>
      <dgm:spPr/>
      <dgm:t>
        <a:bodyPr/>
        <a:lstStyle/>
        <a:p>
          <a:endParaRPr lang="zh-CN" altLang="en-US">
            <a:latin typeface="微软雅黑" panose="020B0503020204020204" pitchFamily="34" charset="-122"/>
            <a:ea typeface="微软雅黑" panose="020B0503020204020204" pitchFamily="34" charset="-122"/>
          </a:endParaRPr>
        </a:p>
      </dgm:t>
    </dgm:pt>
    <dgm:pt modelId="{5D4C5F0C-BB79-4649-9B2A-FE4BAC6D53F8}" type="sibTrans" cxnId="{33AF62B8-F352-4481-983A-56FE657BAC53}">
      <dgm:prSet/>
      <dgm:spPr/>
      <dgm:t>
        <a:bodyPr/>
        <a:lstStyle/>
        <a:p>
          <a:endParaRPr lang="zh-CN" altLang="en-US">
            <a:latin typeface="微软雅黑" panose="020B0503020204020204" pitchFamily="34" charset="-122"/>
            <a:ea typeface="微软雅黑" panose="020B0503020204020204" pitchFamily="34" charset="-122"/>
          </a:endParaRPr>
        </a:p>
      </dgm:t>
    </dgm:pt>
    <dgm:pt modelId="{440C5199-0EF5-45D4-8F22-ECF89725C4E6}" type="pres">
      <dgm:prSet presAssocID="{01AAC11D-2C1F-47A7-BE48-B4DA85771CCF}" presName="linear" presStyleCnt="0">
        <dgm:presLayoutVars>
          <dgm:dir/>
          <dgm:animLvl val="lvl"/>
          <dgm:resizeHandles val="exact"/>
        </dgm:presLayoutVars>
      </dgm:prSet>
      <dgm:spPr/>
      <dgm:t>
        <a:bodyPr/>
        <a:lstStyle/>
        <a:p>
          <a:endParaRPr lang="zh-CN" altLang="en-US"/>
        </a:p>
      </dgm:t>
    </dgm:pt>
    <dgm:pt modelId="{EABA6467-B20D-4C92-B068-2717C344F6D6}" type="pres">
      <dgm:prSet presAssocID="{B4956F78-C466-46CB-A5CE-05F63864D8AC}" presName="parentLin" presStyleCnt="0"/>
      <dgm:spPr/>
      <dgm:t>
        <a:bodyPr/>
        <a:lstStyle/>
        <a:p>
          <a:endParaRPr lang="zh-CN" altLang="en-US"/>
        </a:p>
      </dgm:t>
    </dgm:pt>
    <dgm:pt modelId="{454A1D5F-AE09-41FE-A3C9-EFF1C8379BA9}" type="pres">
      <dgm:prSet presAssocID="{B4956F78-C466-46CB-A5CE-05F63864D8AC}" presName="parentLeftMargin" presStyleLbl="node1" presStyleIdx="0" presStyleCnt="2"/>
      <dgm:spPr/>
      <dgm:t>
        <a:bodyPr/>
        <a:lstStyle/>
        <a:p>
          <a:endParaRPr lang="zh-CN" altLang="en-US"/>
        </a:p>
      </dgm:t>
    </dgm:pt>
    <dgm:pt modelId="{9FF09CB2-9EDB-40B0-8F1B-997265CDBF0C}" type="pres">
      <dgm:prSet presAssocID="{B4956F78-C466-46CB-A5CE-05F63864D8AC}" presName="parentText" presStyleLbl="node1" presStyleIdx="0" presStyleCnt="2">
        <dgm:presLayoutVars>
          <dgm:chMax val="0"/>
          <dgm:bulletEnabled val="1"/>
        </dgm:presLayoutVars>
      </dgm:prSet>
      <dgm:spPr/>
      <dgm:t>
        <a:bodyPr/>
        <a:lstStyle/>
        <a:p>
          <a:endParaRPr lang="zh-CN" altLang="en-US"/>
        </a:p>
      </dgm:t>
    </dgm:pt>
    <dgm:pt modelId="{EB9DF15F-D726-43AE-95C5-3C7C5C637673}" type="pres">
      <dgm:prSet presAssocID="{B4956F78-C466-46CB-A5CE-05F63864D8AC}" presName="negativeSpace" presStyleCnt="0"/>
      <dgm:spPr/>
      <dgm:t>
        <a:bodyPr/>
        <a:lstStyle/>
        <a:p>
          <a:endParaRPr lang="zh-CN" altLang="en-US"/>
        </a:p>
      </dgm:t>
    </dgm:pt>
    <dgm:pt modelId="{9BDBB842-BD18-4A16-B755-75BA10127D8B}" type="pres">
      <dgm:prSet presAssocID="{B4956F78-C466-46CB-A5CE-05F63864D8AC}" presName="childText" presStyleLbl="conFgAcc1" presStyleIdx="0" presStyleCnt="2">
        <dgm:presLayoutVars>
          <dgm:bulletEnabled val="1"/>
        </dgm:presLayoutVars>
      </dgm:prSet>
      <dgm:spPr/>
      <dgm:t>
        <a:bodyPr/>
        <a:lstStyle/>
        <a:p>
          <a:endParaRPr lang="zh-CN" altLang="en-US"/>
        </a:p>
      </dgm:t>
    </dgm:pt>
    <dgm:pt modelId="{0C01B9F4-C852-458F-B783-607F901B8A04}" type="pres">
      <dgm:prSet presAssocID="{23CFE9D6-2012-442E-98E2-4C3E096360AC}" presName="spaceBetweenRectangles" presStyleCnt="0"/>
      <dgm:spPr/>
      <dgm:t>
        <a:bodyPr/>
        <a:lstStyle/>
        <a:p>
          <a:endParaRPr lang="zh-CN" altLang="en-US"/>
        </a:p>
      </dgm:t>
    </dgm:pt>
    <dgm:pt modelId="{54A77F56-A199-4F60-A9E7-FDA89DB89EBF}" type="pres">
      <dgm:prSet presAssocID="{6AD12ECF-833B-43EA-B9CA-981185CDE06F}" presName="parentLin" presStyleCnt="0"/>
      <dgm:spPr/>
      <dgm:t>
        <a:bodyPr/>
        <a:lstStyle/>
        <a:p>
          <a:endParaRPr lang="zh-CN" altLang="en-US"/>
        </a:p>
      </dgm:t>
    </dgm:pt>
    <dgm:pt modelId="{9EA68844-B726-4564-B156-D5A107E130E9}" type="pres">
      <dgm:prSet presAssocID="{6AD12ECF-833B-43EA-B9CA-981185CDE06F}" presName="parentLeftMargin" presStyleLbl="node1" presStyleIdx="0" presStyleCnt="2"/>
      <dgm:spPr/>
      <dgm:t>
        <a:bodyPr/>
        <a:lstStyle/>
        <a:p>
          <a:endParaRPr lang="zh-CN" altLang="en-US"/>
        </a:p>
      </dgm:t>
    </dgm:pt>
    <dgm:pt modelId="{36F8F8DD-0A7E-4673-98D0-8EB742982EF8}" type="pres">
      <dgm:prSet presAssocID="{6AD12ECF-833B-43EA-B9CA-981185CDE06F}" presName="parentText" presStyleLbl="node1" presStyleIdx="1" presStyleCnt="2">
        <dgm:presLayoutVars>
          <dgm:chMax val="0"/>
          <dgm:bulletEnabled val="1"/>
        </dgm:presLayoutVars>
      </dgm:prSet>
      <dgm:spPr/>
      <dgm:t>
        <a:bodyPr/>
        <a:lstStyle/>
        <a:p>
          <a:endParaRPr lang="zh-CN" altLang="en-US"/>
        </a:p>
      </dgm:t>
    </dgm:pt>
    <dgm:pt modelId="{ADF1CD8C-F207-4541-B5A7-EE633EC2270F}" type="pres">
      <dgm:prSet presAssocID="{6AD12ECF-833B-43EA-B9CA-981185CDE06F}" presName="negativeSpace" presStyleCnt="0"/>
      <dgm:spPr/>
      <dgm:t>
        <a:bodyPr/>
        <a:lstStyle/>
        <a:p>
          <a:endParaRPr lang="zh-CN" altLang="en-US"/>
        </a:p>
      </dgm:t>
    </dgm:pt>
    <dgm:pt modelId="{4D190244-E9CE-4AF9-AF02-230246111328}" type="pres">
      <dgm:prSet presAssocID="{6AD12ECF-833B-43EA-B9CA-981185CDE06F}" presName="childText" presStyleLbl="conFgAcc1" presStyleIdx="1" presStyleCnt="2">
        <dgm:presLayoutVars>
          <dgm:bulletEnabled val="1"/>
        </dgm:presLayoutVars>
      </dgm:prSet>
      <dgm:spPr/>
      <dgm:t>
        <a:bodyPr/>
        <a:lstStyle/>
        <a:p>
          <a:endParaRPr lang="zh-CN" altLang="en-US"/>
        </a:p>
      </dgm:t>
    </dgm:pt>
  </dgm:ptLst>
  <dgm:cxnLst>
    <dgm:cxn modelId="{7DCFC253-1013-437D-B1A0-7B17803615E2}" srcId="{6AD12ECF-833B-43EA-B9CA-981185CDE06F}" destId="{BAAEA40A-6D64-4060-BB5C-0D95F7FDDCCA}" srcOrd="2" destOrd="0" parTransId="{0AA429FF-DB07-4581-89BA-5A78987B5AFC}" sibTransId="{9E367B64-F1BE-49A9-AB6D-93B327BC7D61}"/>
    <dgm:cxn modelId="{02D26965-3087-40BD-B637-8E6DC31181FD}" type="presOf" srcId="{C314BFC4-80BF-48A4-B50A-93C008BA4558}" destId="{9BDBB842-BD18-4A16-B755-75BA10127D8B}" srcOrd="0" destOrd="0" presId="urn:microsoft.com/office/officeart/2005/8/layout/list1"/>
    <dgm:cxn modelId="{33AF62B8-F352-4481-983A-56FE657BAC53}" srcId="{6AD12ECF-833B-43EA-B9CA-981185CDE06F}" destId="{DE2D9580-9140-4F40-A76E-A4411415D4AA}" srcOrd="3" destOrd="0" parTransId="{5C7E1827-5249-41E4-A703-461796E26634}" sibTransId="{5D4C5F0C-BB79-4649-9B2A-FE4BAC6D53F8}"/>
    <dgm:cxn modelId="{89881054-640B-4CEA-A717-6101A6618F51}" srcId="{B4956F78-C466-46CB-A5CE-05F63864D8AC}" destId="{5AE52775-EDC3-444E-9507-A38AE5EEF0D3}" srcOrd="2" destOrd="0" parTransId="{AAFA7142-5AFB-45F7-A46A-787267E4DA73}" sibTransId="{E96D6CC3-C526-464C-ABE2-3E286C5050E5}"/>
    <dgm:cxn modelId="{D4DF6642-CB82-466B-9ADB-E1DA861775CD}" type="presOf" srcId="{3D56FE93-D91F-46FC-AC8A-BF03A44898BA}" destId="{9BDBB842-BD18-4A16-B755-75BA10127D8B}" srcOrd="0" destOrd="1" presId="urn:microsoft.com/office/officeart/2005/8/layout/list1"/>
    <dgm:cxn modelId="{D3502210-3179-4098-8890-44A3F6E3230A}" type="presOf" srcId="{6AD12ECF-833B-43EA-B9CA-981185CDE06F}" destId="{9EA68844-B726-4564-B156-D5A107E130E9}" srcOrd="0" destOrd="0" presId="urn:microsoft.com/office/officeart/2005/8/layout/list1"/>
    <dgm:cxn modelId="{4C542942-5429-4B21-B65D-D85D7BF29371}" srcId="{01AAC11D-2C1F-47A7-BE48-B4DA85771CCF}" destId="{6AD12ECF-833B-43EA-B9CA-981185CDE06F}" srcOrd="1" destOrd="0" parTransId="{6E481127-7592-4A2C-AD70-6BBB5438E6BF}" sibTransId="{74268236-128A-47CD-95C9-AD9199173612}"/>
    <dgm:cxn modelId="{13A16516-A0B2-4E8A-8CA6-DE17BBCFE950}" srcId="{6AD12ECF-833B-43EA-B9CA-981185CDE06F}" destId="{0672AEA8-3101-4C40-91E6-408271EC0EC6}" srcOrd="0" destOrd="0" parTransId="{71163E67-5454-4769-B798-7BAFE90C866F}" sibTransId="{1A92F470-385C-49D2-A728-09177955B945}"/>
    <dgm:cxn modelId="{03F34E13-A4AB-48C5-B456-7602DF9D946E}" srcId="{B4956F78-C466-46CB-A5CE-05F63864D8AC}" destId="{C314BFC4-80BF-48A4-B50A-93C008BA4558}" srcOrd="0" destOrd="0" parTransId="{FC7E8D40-7C35-4544-8C1A-2189892E7D39}" sibTransId="{CCD19E20-FD63-4C0E-A437-67BA4131B52F}"/>
    <dgm:cxn modelId="{03F7FC8A-FF60-4A60-B613-48E709490E83}" type="presOf" srcId="{B4956F78-C466-46CB-A5CE-05F63864D8AC}" destId="{9FF09CB2-9EDB-40B0-8F1B-997265CDBF0C}" srcOrd="1" destOrd="0" presId="urn:microsoft.com/office/officeart/2005/8/layout/list1"/>
    <dgm:cxn modelId="{F620F476-FD9E-4CCF-AA03-008F5B35C7F9}" type="presOf" srcId="{6AD12ECF-833B-43EA-B9CA-981185CDE06F}" destId="{36F8F8DD-0A7E-4673-98D0-8EB742982EF8}" srcOrd="1" destOrd="0" presId="urn:microsoft.com/office/officeart/2005/8/layout/list1"/>
    <dgm:cxn modelId="{0E1D5F2C-0944-4A68-A540-9AB65537E8CE}" type="presOf" srcId="{BAAEA40A-6D64-4060-BB5C-0D95F7FDDCCA}" destId="{4D190244-E9CE-4AF9-AF02-230246111328}" srcOrd="0" destOrd="2" presId="urn:microsoft.com/office/officeart/2005/8/layout/list1"/>
    <dgm:cxn modelId="{2540E55A-E932-4A7E-BAB5-9A95E611C63C}" type="presOf" srcId="{0672AEA8-3101-4C40-91E6-408271EC0EC6}" destId="{4D190244-E9CE-4AF9-AF02-230246111328}" srcOrd="0" destOrd="0" presId="urn:microsoft.com/office/officeart/2005/8/layout/list1"/>
    <dgm:cxn modelId="{10A8E3D8-70ED-4F3E-A616-7EE6AE364739}" type="presOf" srcId="{DE2D9580-9140-4F40-A76E-A4411415D4AA}" destId="{4D190244-E9CE-4AF9-AF02-230246111328}" srcOrd="0" destOrd="3" presId="urn:microsoft.com/office/officeart/2005/8/layout/list1"/>
    <dgm:cxn modelId="{2864C9AC-80AD-4C6D-88DB-9FFD15151A23}" type="presOf" srcId="{B4956F78-C466-46CB-A5CE-05F63864D8AC}" destId="{454A1D5F-AE09-41FE-A3C9-EFF1C8379BA9}" srcOrd="0" destOrd="0" presId="urn:microsoft.com/office/officeart/2005/8/layout/list1"/>
    <dgm:cxn modelId="{823DE725-D420-488B-91F9-A2F039919581}" srcId="{B4956F78-C466-46CB-A5CE-05F63864D8AC}" destId="{3D56FE93-D91F-46FC-AC8A-BF03A44898BA}" srcOrd="1" destOrd="0" parTransId="{A5F684C8-A971-4289-8509-51BD03041E07}" sibTransId="{4932EFE8-8F27-4C8E-B24E-6878CB93A97F}"/>
    <dgm:cxn modelId="{6CEEAF3E-6E3F-4CF3-9802-A60D5EBC952C}" type="presOf" srcId="{2582AF7F-AC42-4AFD-9E93-AF8A052FBC56}" destId="{4D190244-E9CE-4AF9-AF02-230246111328}" srcOrd="0" destOrd="1" presId="urn:microsoft.com/office/officeart/2005/8/layout/list1"/>
    <dgm:cxn modelId="{F21EF047-0506-4D98-AB7B-07C7E8D9FE4B}" srcId="{01AAC11D-2C1F-47A7-BE48-B4DA85771CCF}" destId="{B4956F78-C466-46CB-A5CE-05F63864D8AC}" srcOrd="0" destOrd="0" parTransId="{B2FC418C-397B-4E9B-97B9-ADA49B02D135}" sibTransId="{23CFE9D6-2012-442E-98E2-4C3E096360AC}"/>
    <dgm:cxn modelId="{32759195-7026-4458-8A4E-48B8A00444A3}" srcId="{6AD12ECF-833B-43EA-B9CA-981185CDE06F}" destId="{2582AF7F-AC42-4AFD-9E93-AF8A052FBC56}" srcOrd="1" destOrd="0" parTransId="{6ECB7E81-B74E-4570-8987-DF3A65525C5F}" sibTransId="{CC134BA0-6D46-4C14-BB82-0AB733046D36}"/>
    <dgm:cxn modelId="{6A608FB9-C0CE-4FB2-8A4F-296CA6214432}" type="presOf" srcId="{5AE52775-EDC3-444E-9507-A38AE5EEF0D3}" destId="{9BDBB842-BD18-4A16-B755-75BA10127D8B}" srcOrd="0" destOrd="2" presId="urn:microsoft.com/office/officeart/2005/8/layout/list1"/>
    <dgm:cxn modelId="{BA76B205-545E-454F-AE45-E4A4EE1703C8}" type="presOf" srcId="{01AAC11D-2C1F-47A7-BE48-B4DA85771CCF}" destId="{440C5199-0EF5-45D4-8F22-ECF89725C4E6}" srcOrd="0" destOrd="0" presId="urn:microsoft.com/office/officeart/2005/8/layout/list1"/>
    <dgm:cxn modelId="{A3B07B50-1C59-4018-91AD-407A540FD073}" type="presParOf" srcId="{440C5199-0EF5-45D4-8F22-ECF89725C4E6}" destId="{EABA6467-B20D-4C92-B068-2717C344F6D6}" srcOrd="0" destOrd="0" presId="urn:microsoft.com/office/officeart/2005/8/layout/list1"/>
    <dgm:cxn modelId="{86371ACD-20A7-4710-AF14-119383427025}" type="presParOf" srcId="{EABA6467-B20D-4C92-B068-2717C344F6D6}" destId="{454A1D5F-AE09-41FE-A3C9-EFF1C8379BA9}" srcOrd="0" destOrd="0" presId="urn:microsoft.com/office/officeart/2005/8/layout/list1"/>
    <dgm:cxn modelId="{5C30CC6D-4410-4C21-8C9E-EC923688DABE}" type="presParOf" srcId="{EABA6467-B20D-4C92-B068-2717C344F6D6}" destId="{9FF09CB2-9EDB-40B0-8F1B-997265CDBF0C}" srcOrd="1" destOrd="0" presId="urn:microsoft.com/office/officeart/2005/8/layout/list1"/>
    <dgm:cxn modelId="{5A7C2546-080E-4020-94EA-47001E91B6F2}" type="presParOf" srcId="{440C5199-0EF5-45D4-8F22-ECF89725C4E6}" destId="{EB9DF15F-D726-43AE-95C5-3C7C5C637673}" srcOrd="1" destOrd="0" presId="urn:microsoft.com/office/officeart/2005/8/layout/list1"/>
    <dgm:cxn modelId="{B5B63271-1E47-4E3C-A2EA-4DB1EA727206}" type="presParOf" srcId="{440C5199-0EF5-45D4-8F22-ECF89725C4E6}" destId="{9BDBB842-BD18-4A16-B755-75BA10127D8B}" srcOrd="2" destOrd="0" presId="urn:microsoft.com/office/officeart/2005/8/layout/list1"/>
    <dgm:cxn modelId="{5AACC224-0F80-4883-894B-965FCE37FF60}" type="presParOf" srcId="{440C5199-0EF5-45D4-8F22-ECF89725C4E6}" destId="{0C01B9F4-C852-458F-B783-607F901B8A04}" srcOrd="3" destOrd="0" presId="urn:microsoft.com/office/officeart/2005/8/layout/list1"/>
    <dgm:cxn modelId="{968ACC6C-7CD2-4826-91E2-F0F919173915}" type="presParOf" srcId="{440C5199-0EF5-45D4-8F22-ECF89725C4E6}" destId="{54A77F56-A199-4F60-A9E7-FDA89DB89EBF}" srcOrd="4" destOrd="0" presId="urn:microsoft.com/office/officeart/2005/8/layout/list1"/>
    <dgm:cxn modelId="{2FA89E66-15AE-4671-9BC9-E1F6935820BF}" type="presParOf" srcId="{54A77F56-A199-4F60-A9E7-FDA89DB89EBF}" destId="{9EA68844-B726-4564-B156-D5A107E130E9}" srcOrd="0" destOrd="0" presId="urn:microsoft.com/office/officeart/2005/8/layout/list1"/>
    <dgm:cxn modelId="{7F5F2AB8-A97F-4274-B9EF-4BE66FE5C619}" type="presParOf" srcId="{54A77F56-A199-4F60-A9E7-FDA89DB89EBF}" destId="{36F8F8DD-0A7E-4673-98D0-8EB742982EF8}" srcOrd="1" destOrd="0" presId="urn:microsoft.com/office/officeart/2005/8/layout/list1"/>
    <dgm:cxn modelId="{938BB6C0-BED5-4F94-930B-1B8485A34C24}" type="presParOf" srcId="{440C5199-0EF5-45D4-8F22-ECF89725C4E6}" destId="{ADF1CD8C-F207-4541-B5A7-EE633EC2270F}" srcOrd="5" destOrd="0" presId="urn:microsoft.com/office/officeart/2005/8/layout/list1"/>
    <dgm:cxn modelId="{4CC2622B-50FE-43DC-8F73-B94E6FE688CF}" type="presParOf" srcId="{440C5199-0EF5-45D4-8F22-ECF89725C4E6}" destId="{4D190244-E9CE-4AF9-AF02-230246111328}"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AC11D-2C1F-47A7-BE48-B4DA85771C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4956F78-C466-46CB-A5CE-05F63864D8AC}">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产品形态</a:t>
          </a:r>
          <a:endParaRPr lang="zh-CN" altLang="en-US" dirty="0">
            <a:latin typeface="微软雅黑" panose="020B0503020204020204" pitchFamily="34" charset="-122"/>
            <a:ea typeface="微软雅黑" panose="020B0503020204020204" pitchFamily="34" charset="-122"/>
          </a:endParaRPr>
        </a:p>
      </dgm:t>
    </dgm:pt>
    <dgm:pt modelId="{B2FC418C-397B-4E9B-97B9-ADA49B02D135}" type="par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23CFE9D6-2012-442E-98E2-4C3E096360AC}" type="sibTrans" cxnId="{F21EF047-0506-4D98-AB7B-07C7E8D9FE4B}">
      <dgm:prSet/>
      <dgm:spPr/>
      <dgm:t>
        <a:bodyPr/>
        <a:lstStyle/>
        <a:p>
          <a:endParaRPr lang="zh-CN" altLang="en-US">
            <a:latin typeface="微软雅黑" panose="020B0503020204020204" pitchFamily="34" charset="-122"/>
            <a:ea typeface="微软雅黑" panose="020B0503020204020204" pitchFamily="34" charset="-122"/>
          </a:endParaRPr>
        </a:p>
      </dgm:t>
    </dgm:pt>
    <dgm:pt modelId="{C314BFC4-80BF-48A4-B50A-93C008BA4558}">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供应链领域的一个模块</a:t>
          </a:r>
          <a:endParaRPr lang="zh-CN" altLang="en-US" dirty="0">
            <a:latin typeface="微软雅黑" panose="020B0503020204020204" pitchFamily="34" charset="-122"/>
            <a:ea typeface="微软雅黑" panose="020B0503020204020204" pitchFamily="34" charset="-122"/>
          </a:endParaRPr>
        </a:p>
      </dgm:t>
    </dgm:pt>
    <dgm:pt modelId="{FC7E8D40-7C35-4544-8C1A-2189892E7D39}" type="par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CCD19E20-FD63-4C0E-A437-67BA4131B52F}" type="sibTrans" cxnId="{03F34E13-A4AB-48C5-B456-7602DF9D946E}">
      <dgm:prSet/>
      <dgm:spPr/>
      <dgm:t>
        <a:bodyPr/>
        <a:lstStyle/>
        <a:p>
          <a:endParaRPr lang="zh-CN" altLang="en-US">
            <a:latin typeface="微软雅黑" panose="020B0503020204020204" pitchFamily="34" charset="-122"/>
            <a:ea typeface="微软雅黑" panose="020B0503020204020204" pitchFamily="34" charset="-122"/>
          </a:endParaRPr>
        </a:p>
      </dgm:t>
    </dgm:pt>
    <dgm:pt modelId="{3D56FE93-D91F-46FC-AC8A-BF03A44898B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库存条码－</a:t>
          </a:r>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版</a:t>
          </a:r>
          <a:endParaRPr lang="zh-CN" altLang="en-US" dirty="0">
            <a:latin typeface="微软雅黑" panose="020B0503020204020204" pitchFamily="34" charset="-122"/>
            <a:ea typeface="微软雅黑" panose="020B0503020204020204" pitchFamily="34" charset="-122"/>
          </a:endParaRPr>
        </a:p>
      </dgm:t>
    </dgm:pt>
    <dgm:pt modelId="{A5F684C8-A971-4289-8509-51BD03041E07}" type="parTrans" cxnId="{823DE725-D420-488B-91F9-A2F039919581}">
      <dgm:prSet/>
      <dgm:spPr/>
      <dgm:t>
        <a:bodyPr/>
        <a:lstStyle/>
        <a:p>
          <a:endParaRPr lang="zh-CN" altLang="en-US">
            <a:latin typeface="微软雅黑" panose="020B0503020204020204" pitchFamily="34" charset="-122"/>
            <a:ea typeface="微软雅黑" panose="020B0503020204020204" pitchFamily="34" charset="-122"/>
          </a:endParaRPr>
        </a:p>
      </dgm:t>
    </dgm:pt>
    <dgm:pt modelId="{4932EFE8-8F27-4C8E-B24E-6878CB93A97F}" type="sibTrans" cxnId="{823DE725-D420-488B-91F9-A2F039919581}">
      <dgm:prSet/>
      <dgm:spPr/>
      <dgm:t>
        <a:bodyPr/>
        <a:lstStyle/>
        <a:p>
          <a:endParaRPr lang="zh-CN" altLang="en-US">
            <a:latin typeface="微软雅黑" panose="020B0503020204020204" pitchFamily="34" charset="-122"/>
            <a:ea typeface="微软雅黑" panose="020B0503020204020204" pitchFamily="34" charset="-122"/>
          </a:endParaRPr>
        </a:p>
      </dgm:t>
    </dgm:pt>
    <dgm:pt modelId="{6AD12ECF-833B-43EA-B9CA-981185CDE06F}">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目标客户</a:t>
          </a:r>
          <a:endParaRPr lang="zh-CN" altLang="en-US" dirty="0">
            <a:latin typeface="微软雅黑" panose="020B0503020204020204" pitchFamily="34" charset="-122"/>
            <a:ea typeface="微软雅黑" panose="020B0503020204020204" pitchFamily="34" charset="-122"/>
          </a:endParaRPr>
        </a:p>
      </dgm:t>
    </dgm:pt>
    <dgm:pt modelId="{6E481127-7592-4A2C-AD70-6BBB5438E6BF}" type="par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74268236-128A-47CD-95C9-AD9199173612}" type="sibTrans" cxnId="{4C542942-5429-4B21-B65D-D85D7BF29371}">
      <dgm:prSet/>
      <dgm:spPr/>
      <dgm:t>
        <a:bodyPr/>
        <a:lstStyle/>
        <a:p>
          <a:endParaRPr lang="zh-CN" altLang="en-US">
            <a:latin typeface="微软雅黑" panose="020B0503020204020204" pitchFamily="34" charset="-122"/>
            <a:ea typeface="微软雅黑" panose="020B0503020204020204" pitchFamily="34" charset="-122"/>
          </a:endParaRPr>
        </a:p>
      </dgm:t>
    </dgm:pt>
    <dgm:pt modelId="{0672AEA8-3101-4C40-91E6-408271EC0EC6}">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行业：机械，电子，汽配，食品，医药，服装，化工等，行业特性不明显。</a:t>
          </a:r>
          <a:endParaRPr lang="zh-CN" altLang="en-US" dirty="0">
            <a:latin typeface="微软雅黑" panose="020B0503020204020204" pitchFamily="34" charset="-122"/>
            <a:ea typeface="微软雅黑" panose="020B0503020204020204" pitchFamily="34" charset="-122"/>
          </a:endParaRPr>
        </a:p>
      </dgm:t>
    </dgm:pt>
    <dgm:pt modelId="{71163E67-5454-4769-B798-7BAFE90C866F}" type="par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1A92F470-385C-49D2-A728-09177955B945}" type="sibTrans" cxnId="{13A16516-A0B2-4E8A-8CA6-DE17BBCFE950}">
      <dgm:prSet/>
      <dgm:spPr/>
      <dgm:t>
        <a:bodyPr/>
        <a:lstStyle/>
        <a:p>
          <a:endParaRPr lang="zh-CN" altLang="en-US">
            <a:latin typeface="微软雅黑" panose="020B0503020204020204" pitchFamily="34" charset="-122"/>
            <a:ea typeface="微软雅黑" panose="020B0503020204020204" pitchFamily="34" charset="-122"/>
          </a:endParaRPr>
        </a:p>
      </dgm:t>
    </dgm:pt>
    <dgm:pt modelId="{7C9B1051-D103-4481-BA5F-B6A1D535515B}">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价格敏感度</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软件，硬件，耗材</a:t>
          </a:r>
          <a:endParaRPr lang="zh-CN" altLang="en-US" dirty="0">
            <a:latin typeface="微软雅黑" panose="020B0503020204020204" pitchFamily="34" charset="-122"/>
            <a:ea typeface="微软雅黑" panose="020B0503020204020204" pitchFamily="34" charset="-122"/>
          </a:endParaRPr>
        </a:p>
      </dgm:t>
    </dgm:pt>
    <dgm:pt modelId="{E3B18CB7-CC11-4033-83C7-D674688C6E36}" type="parTrans" cxnId="{E13DEF14-9F4D-43E1-A6A7-3E636003944C}">
      <dgm:prSet/>
      <dgm:spPr/>
      <dgm:t>
        <a:bodyPr/>
        <a:lstStyle/>
        <a:p>
          <a:endParaRPr lang="zh-CN" altLang="en-US">
            <a:latin typeface="微软雅黑" panose="020B0503020204020204" pitchFamily="34" charset="-122"/>
            <a:ea typeface="微软雅黑" panose="020B0503020204020204" pitchFamily="34" charset="-122"/>
          </a:endParaRPr>
        </a:p>
      </dgm:t>
    </dgm:pt>
    <dgm:pt modelId="{C8D740BB-5F12-434D-85D6-00A0CD6B48D8}" type="sibTrans" cxnId="{E13DEF14-9F4D-43E1-A6A7-3E636003944C}">
      <dgm:prSet/>
      <dgm:spPr/>
      <dgm:t>
        <a:bodyPr/>
        <a:lstStyle/>
        <a:p>
          <a:endParaRPr lang="zh-CN" altLang="en-US">
            <a:latin typeface="微软雅黑" panose="020B0503020204020204" pitchFamily="34" charset="-122"/>
            <a:ea typeface="微软雅黑" panose="020B0503020204020204" pitchFamily="34" charset="-122"/>
          </a:endParaRPr>
        </a:p>
      </dgm:t>
    </dgm:pt>
    <dgm:pt modelId="{BAAEA40A-6D64-4060-BB5C-0D95F7FDDCCA}">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客户特点：使用了库存管理模块</a:t>
          </a:r>
          <a:endParaRPr lang="zh-CN" altLang="en-US" dirty="0">
            <a:latin typeface="微软雅黑" panose="020B0503020204020204" pitchFamily="34" charset="-122"/>
            <a:ea typeface="微软雅黑" panose="020B0503020204020204" pitchFamily="34" charset="-122"/>
          </a:endParaRPr>
        </a:p>
      </dgm:t>
    </dgm:pt>
    <dgm:pt modelId="{0AA429FF-DB07-4581-89BA-5A78987B5AFC}" type="par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9E367B64-F1BE-49A9-AB6D-93B327BC7D61}" type="sibTrans" cxnId="{7DCFC253-1013-437D-B1A0-7B17803615E2}">
      <dgm:prSet/>
      <dgm:spPr/>
      <dgm:t>
        <a:bodyPr/>
        <a:lstStyle/>
        <a:p>
          <a:endParaRPr lang="zh-CN" altLang="en-US">
            <a:latin typeface="微软雅黑" panose="020B0503020204020204" pitchFamily="34" charset="-122"/>
            <a:ea typeface="微软雅黑" panose="020B0503020204020204" pitchFamily="34" charset="-122"/>
          </a:endParaRPr>
        </a:p>
      </dgm:t>
    </dgm:pt>
    <dgm:pt modelId="{2F661A4E-0144-42A0-B2A4-4FBA4F5FC414}">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库存条码－无线</a:t>
          </a:r>
          <a:endParaRPr lang="zh-CN" altLang="en-US" dirty="0">
            <a:latin typeface="微软雅黑" panose="020B0503020204020204" pitchFamily="34" charset="-122"/>
            <a:ea typeface="微软雅黑" panose="020B0503020204020204" pitchFamily="34" charset="-122"/>
          </a:endParaRPr>
        </a:p>
      </dgm:t>
    </dgm:pt>
    <dgm:pt modelId="{AAFB3BF6-C46C-4D0C-B1B1-0A7A06FE21C7}" type="parTrans" cxnId="{399C2CA4-C10A-40AE-A0C0-A7A167EFE29E}">
      <dgm:prSet/>
      <dgm:spPr/>
      <dgm:t>
        <a:bodyPr/>
        <a:lstStyle/>
        <a:p>
          <a:endParaRPr lang="zh-CN" altLang="en-US">
            <a:latin typeface="微软雅黑" panose="020B0503020204020204" pitchFamily="34" charset="-122"/>
            <a:ea typeface="微软雅黑" panose="020B0503020204020204" pitchFamily="34" charset="-122"/>
          </a:endParaRPr>
        </a:p>
      </dgm:t>
    </dgm:pt>
    <dgm:pt modelId="{ABF397A5-2529-4BD1-87F5-E2DCBB1BD9ED}" type="sibTrans" cxnId="{399C2CA4-C10A-40AE-A0C0-A7A167EFE29E}">
      <dgm:prSet/>
      <dgm:spPr/>
      <dgm:t>
        <a:bodyPr/>
        <a:lstStyle/>
        <a:p>
          <a:endParaRPr lang="zh-CN" altLang="en-US">
            <a:latin typeface="微软雅黑" panose="020B0503020204020204" pitchFamily="34" charset="-122"/>
            <a:ea typeface="微软雅黑" panose="020B0503020204020204" pitchFamily="34" charset="-122"/>
          </a:endParaRPr>
        </a:p>
      </dgm:t>
    </dgm:pt>
    <dgm:pt modelId="{440C5199-0EF5-45D4-8F22-ECF89725C4E6}" type="pres">
      <dgm:prSet presAssocID="{01AAC11D-2C1F-47A7-BE48-B4DA85771CCF}" presName="linear" presStyleCnt="0">
        <dgm:presLayoutVars>
          <dgm:dir/>
          <dgm:animLvl val="lvl"/>
          <dgm:resizeHandles val="exact"/>
        </dgm:presLayoutVars>
      </dgm:prSet>
      <dgm:spPr/>
      <dgm:t>
        <a:bodyPr/>
        <a:lstStyle/>
        <a:p>
          <a:endParaRPr lang="zh-CN" altLang="en-US"/>
        </a:p>
      </dgm:t>
    </dgm:pt>
    <dgm:pt modelId="{EABA6467-B20D-4C92-B068-2717C344F6D6}" type="pres">
      <dgm:prSet presAssocID="{B4956F78-C466-46CB-A5CE-05F63864D8AC}" presName="parentLin" presStyleCnt="0"/>
      <dgm:spPr/>
      <dgm:t>
        <a:bodyPr/>
        <a:lstStyle/>
        <a:p>
          <a:endParaRPr lang="zh-CN" altLang="en-US"/>
        </a:p>
      </dgm:t>
    </dgm:pt>
    <dgm:pt modelId="{454A1D5F-AE09-41FE-A3C9-EFF1C8379BA9}" type="pres">
      <dgm:prSet presAssocID="{B4956F78-C466-46CB-A5CE-05F63864D8AC}" presName="parentLeftMargin" presStyleLbl="node1" presStyleIdx="0" presStyleCnt="2"/>
      <dgm:spPr/>
      <dgm:t>
        <a:bodyPr/>
        <a:lstStyle/>
        <a:p>
          <a:endParaRPr lang="zh-CN" altLang="en-US"/>
        </a:p>
      </dgm:t>
    </dgm:pt>
    <dgm:pt modelId="{9FF09CB2-9EDB-40B0-8F1B-997265CDBF0C}" type="pres">
      <dgm:prSet presAssocID="{B4956F78-C466-46CB-A5CE-05F63864D8AC}" presName="parentText" presStyleLbl="node1" presStyleIdx="0" presStyleCnt="2">
        <dgm:presLayoutVars>
          <dgm:chMax val="0"/>
          <dgm:bulletEnabled val="1"/>
        </dgm:presLayoutVars>
      </dgm:prSet>
      <dgm:spPr/>
      <dgm:t>
        <a:bodyPr/>
        <a:lstStyle/>
        <a:p>
          <a:endParaRPr lang="zh-CN" altLang="en-US"/>
        </a:p>
      </dgm:t>
    </dgm:pt>
    <dgm:pt modelId="{EB9DF15F-D726-43AE-95C5-3C7C5C637673}" type="pres">
      <dgm:prSet presAssocID="{B4956F78-C466-46CB-A5CE-05F63864D8AC}" presName="negativeSpace" presStyleCnt="0"/>
      <dgm:spPr/>
      <dgm:t>
        <a:bodyPr/>
        <a:lstStyle/>
        <a:p>
          <a:endParaRPr lang="zh-CN" altLang="en-US"/>
        </a:p>
      </dgm:t>
    </dgm:pt>
    <dgm:pt modelId="{9BDBB842-BD18-4A16-B755-75BA10127D8B}" type="pres">
      <dgm:prSet presAssocID="{B4956F78-C466-46CB-A5CE-05F63864D8AC}" presName="childText" presStyleLbl="conFgAcc1" presStyleIdx="0" presStyleCnt="2" custLinFactNeighborX="7817" custLinFactNeighborY="-69705">
        <dgm:presLayoutVars>
          <dgm:bulletEnabled val="1"/>
        </dgm:presLayoutVars>
      </dgm:prSet>
      <dgm:spPr/>
      <dgm:t>
        <a:bodyPr/>
        <a:lstStyle/>
        <a:p>
          <a:endParaRPr lang="zh-CN" altLang="en-US"/>
        </a:p>
      </dgm:t>
    </dgm:pt>
    <dgm:pt modelId="{0C01B9F4-C852-458F-B783-607F901B8A04}" type="pres">
      <dgm:prSet presAssocID="{23CFE9D6-2012-442E-98E2-4C3E096360AC}" presName="spaceBetweenRectangles" presStyleCnt="0"/>
      <dgm:spPr/>
      <dgm:t>
        <a:bodyPr/>
        <a:lstStyle/>
        <a:p>
          <a:endParaRPr lang="zh-CN" altLang="en-US"/>
        </a:p>
      </dgm:t>
    </dgm:pt>
    <dgm:pt modelId="{54A77F56-A199-4F60-A9E7-FDA89DB89EBF}" type="pres">
      <dgm:prSet presAssocID="{6AD12ECF-833B-43EA-B9CA-981185CDE06F}" presName="parentLin" presStyleCnt="0"/>
      <dgm:spPr/>
      <dgm:t>
        <a:bodyPr/>
        <a:lstStyle/>
        <a:p>
          <a:endParaRPr lang="zh-CN" altLang="en-US"/>
        </a:p>
      </dgm:t>
    </dgm:pt>
    <dgm:pt modelId="{9EA68844-B726-4564-B156-D5A107E130E9}" type="pres">
      <dgm:prSet presAssocID="{6AD12ECF-833B-43EA-B9CA-981185CDE06F}" presName="parentLeftMargin" presStyleLbl="node1" presStyleIdx="0" presStyleCnt="2"/>
      <dgm:spPr/>
      <dgm:t>
        <a:bodyPr/>
        <a:lstStyle/>
        <a:p>
          <a:endParaRPr lang="zh-CN" altLang="en-US"/>
        </a:p>
      </dgm:t>
    </dgm:pt>
    <dgm:pt modelId="{36F8F8DD-0A7E-4673-98D0-8EB742982EF8}" type="pres">
      <dgm:prSet presAssocID="{6AD12ECF-833B-43EA-B9CA-981185CDE06F}" presName="parentText" presStyleLbl="node1" presStyleIdx="1" presStyleCnt="2">
        <dgm:presLayoutVars>
          <dgm:chMax val="0"/>
          <dgm:bulletEnabled val="1"/>
        </dgm:presLayoutVars>
      </dgm:prSet>
      <dgm:spPr/>
      <dgm:t>
        <a:bodyPr/>
        <a:lstStyle/>
        <a:p>
          <a:endParaRPr lang="zh-CN" altLang="en-US"/>
        </a:p>
      </dgm:t>
    </dgm:pt>
    <dgm:pt modelId="{ADF1CD8C-F207-4541-B5A7-EE633EC2270F}" type="pres">
      <dgm:prSet presAssocID="{6AD12ECF-833B-43EA-B9CA-981185CDE06F}" presName="negativeSpace" presStyleCnt="0"/>
      <dgm:spPr/>
      <dgm:t>
        <a:bodyPr/>
        <a:lstStyle/>
        <a:p>
          <a:endParaRPr lang="zh-CN" altLang="en-US"/>
        </a:p>
      </dgm:t>
    </dgm:pt>
    <dgm:pt modelId="{4D190244-E9CE-4AF9-AF02-230246111328}" type="pres">
      <dgm:prSet presAssocID="{6AD12ECF-833B-43EA-B9CA-981185CDE06F}" presName="childText" presStyleLbl="conFgAcc1" presStyleIdx="1" presStyleCnt="2">
        <dgm:presLayoutVars>
          <dgm:bulletEnabled val="1"/>
        </dgm:presLayoutVars>
      </dgm:prSet>
      <dgm:spPr/>
      <dgm:t>
        <a:bodyPr/>
        <a:lstStyle/>
        <a:p>
          <a:endParaRPr lang="zh-CN" altLang="en-US"/>
        </a:p>
      </dgm:t>
    </dgm:pt>
  </dgm:ptLst>
  <dgm:cxnLst>
    <dgm:cxn modelId="{84F41748-90D3-4E1F-9566-8B06DEA02197}" type="presOf" srcId="{0672AEA8-3101-4C40-91E6-408271EC0EC6}" destId="{4D190244-E9CE-4AF9-AF02-230246111328}" srcOrd="0" destOrd="0" presId="urn:microsoft.com/office/officeart/2005/8/layout/list1"/>
    <dgm:cxn modelId="{7DCFC253-1013-437D-B1A0-7B17803615E2}" srcId="{6AD12ECF-833B-43EA-B9CA-981185CDE06F}" destId="{BAAEA40A-6D64-4060-BB5C-0D95F7FDDCCA}" srcOrd="1" destOrd="0" parTransId="{0AA429FF-DB07-4581-89BA-5A78987B5AFC}" sibTransId="{9E367B64-F1BE-49A9-AB6D-93B327BC7D61}"/>
    <dgm:cxn modelId="{4C542942-5429-4B21-B65D-D85D7BF29371}" srcId="{01AAC11D-2C1F-47A7-BE48-B4DA85771CCF}" destId="{6AD12ECF-833B-43EA-B9CA-981185CDE06F}" srcOrd="1" destOrd="0" parTransId="{6E481127-7592-4A2C-AD70-6BBB5438E6BF}" sibTransId="{74268236-128A-47CD-95C9-AD9199173612}"/>
    <dgm:cxn modelId="{5BF63E16-5198-48BF-8357-1A77D63FBC6B}" type="presOf" srcId="{BAAEA40A-6D64-4060-BB5C-0D95F7FDDCCA}" destId="{4D190244-E9CE-4AF9-AF02-230246111328}" srcOrd="0" destOrd="1" presId="urn:microsoft.com/office/officeart/2005/8/layout/list1"/>
    <dgm:cxn modelId="{B9AA8031-3579-4005-BC45-46AC6EE20DE5}" type="presOf" srcId="{7C9B1051-D103-4481-BA5F-B6A1D535515B}" destId="{4D190244-E9CE-4AF9-AF02-230246111328}" srcOrd="0" destOrd="2" presId="urn:microsoft.com/office/officeart/2005/8/layout/list1"/>
    <dgm:cxn modelId="{13A16516-A0B2-4E8A-8CA6-DE17BBCFE950}" srcId="{6AD12ECF-833B-43EA-B9CA-981185CDE06F}" destId="{0672AEA8-3101-4C40-91E6-408271EC0EC6}" srcOrd="0" destOrd="0" parTransId="{71163E67-5454-4769-B798-7BAFE90C866F}" sibTransId="{1A92F470-385C-49D2-A728-09177955B945}"/>
    <dgm:cxn modelId="{03F34E13-A4AB-48C5-B456-7602DF9D946E}" srcId="{B4956F78-C466-46CB-A5CE-05F63864D8AC}" destId="{C314BFC4-80BF-48A4-B50A-93C008BA4558}" srcOrd="0" destOrd="0" parTransId="{FC7E8D40-7C35-4544-8C1A-2189892E7D39}" sibTransId="{CCD19E20-FD63-4C0E-A437-67BA4131B52F}"/>
    <dgm:cxn modelId="{E13DEF14-9F4D-43E1-A6A7-3E636003944C}" srcId="{6AD12ECF-833B-43EA-B9CA-981185CDE06F}" destId="{7C9B1051-D103-4481-BA5F-B6A1D535515B}" srcOrd="2" destOrd="0" parTransId="{E3B18CB7-CC11-4033-83C7-D674688C6E36}" sibTransId="{C8D740BB-5F12-434D-85D6-00A0CD6B48D8}"/>
    <dgm:cxn modelId="{7D862B34-4C2B-44BA-B85D-79BCD6B20218}" type="presOf" srcId="{C314BFC4-80BF-48A4-B50A-93C008BA4558}" destId="{9BDBB842-BD18-4A16-B755-75BA10127D8B}" srcOrd="0" destOrd="0" presId="urn:microsoft.com/office/officeart/2005/8/layout/list1"/>
    <dgm:cxn modelId="{399C2CA4-C10A-40AE-A0C0-A7A167EFE29E}" srcId="{B4956F78-C466-46CB-A5CE-05F63864D8AC}" destId="{2F661A4E-0144-42A0-B2A4-4FBA4F5FC414}" srcOrd="2" destOrd="0" parTransId="{AAFB3BF6-C46C-4D0C-B1B1-0A7A06FE21C7}" sibTransId="{ABF397A5-2529-4BD1-87F5-E2DCBB1BD9ED}"/>
    <dgm:cxn modelId="{E6EA240B-4F1D-464E-BACB-302E7DDD7AD9}" type="presOf" srcId="{2F661A4E-0144-42A0-B2A4-4FBA4F5FC414}" destId="{9BDBB842-BD18-4A16-B755-75BA10127D8B}" srcOrd="0" destOrd="2" presId="urn:microsoft.com/office/officeart/2005/8/layout/list1"/>
    <dgm:cxn modelId="{2B806A9F-FF3C-4A26-A586-D272F255EAAB}" type="presOf" srcId="{01AAC11D-2C1F-47A7-BE48-B4DA85771CCF}" destId="{440C5199-0EF5-45D4-8F22-ECF89725C4E6}" srcOrd="0" destOrd="0" presId="urn:microsoft.com/office/officeart/2005/8/layout/list1"/>
    <dgm:cxn modelId="{5425DEE3-6D11-4422-BEDD-46AD3CB11694}" type="presOf" srcId="{3D56FE93-D91F-46FC-AC8A-BF03A44898BA}" destId="{9BDBB842-BD18-4A16-B755-75BA10127D8B}" srcOrd="0" destOrd="1" presId="urn:microsoft.com/office/officeart/2005/8/layout/list1"/>
    <dgm:cxn modelId="{823DE725-D420-488B-91F9-A2F039919581}" srcId="{B4956F78-C466-46CB-A5CE-05F63864D8AC}" destId="{3D56FE93-D91F-46FC-AC8A-BF03A44898BA}" srcOrd="1" destOrd="0" parTransId="{A5F684C8-A971-4289-8509-51BD03041E07}" sibTransId="{4932EFE8-8F27-4C8E-B24E-6878CB93A97F}"/>
    <dgm:cxn modelId="{7E01894A-E9BB-4A04-9955-3EB687DE5D88}" type="presOf" srcId="{B4956F78-C466-46CB-A5CE-05F63864D8AC}" destId="{9FF09CB2-9EDB-40B0-8F1B-997265CDBF0C}" srcOrd="1" destOrd="0" presId="urn:microsoft.com/office/officeart/2005/8/layout/list1"/>
    <dgm:cxn modelId="{F5CFCA04-28D1-4C14-84BB-884E2D6C89A6}" type="presOf" srcId="{6AD12ECF-833B-43EA-B9CA-981185CDE06F}" destId="{36F8F8DD-0A7E-4673-98D0-8EB742982EF8}" srcOrd="1" destOrd="0" presId="urn:microsoft.com/office/officeart/2005/8/layout/list1"/>
    <dgm:cxn modelId="{F21EF047-0506-4D98-AB7B-07C7E8D9FE4B}" srcId="{01AAC11D-2C1F-47A7-BE48-B4DA85771CCF}" destId="{B4956F78-C466-46CB-A5CE-05F63864D8AC}" srcOrd="0" destOrd="0" parTransId="{B2FC418C-397B-4E9B-97B9-ADA49B02D135}" sibTransId="{23CFE9D6-2012-442E-98E2-4C3E096360AC}"/>
    <dgm:cxn modelId="{7B220520-8CA7-4836-AFCC-41EDC1189F82}" type="presOf" srcId="{B4956F78-C466-46CB-A5CE-05F63864D8AC}" destId="{454A1D5F-AE09-41FE-A3C9-EFF1C8379BA9}" srcOrd="0" destOrd="0" presId="urn:microsoft.com/office/officeart/2005/8/layout/list1"/>
    <dgm:cxn modelId="{2F57AECD-17AA-4D1A-98ED-5BA24ADD615A}" type="presOf" srcId="{6AD12ECF-833B-43EA-B9CA-981185CDE06F}" destId="{9EA68844-B726-4564-B156-D5A107E130E9}" srcOrd="0" destOrd="0" presId="urn:microsoft.com/office/officeart/2005/8/layout/list1"/>
    <dgm:cxn modelId="{BD8B39DB-CA67-482A-B9B4-85927102656F}" type="presParOf" srcId="{440C5199-0EF5-45D4-8F22-ECF89725C4E6}" destId="{EABA6467-B20D-4C92-B068-2717C344F6D6}" srcOrd="0" destOrd="0" presId="urn:microsoft.com/office/officeart/2005/8/layout/list1"/>
    <dgm:cxn modelId="{2BA6D52C-FC6F-41C6-88A2-B0E1E125F458}" type="presParOf" srcId="{EABA6467-B20D-4C92-B068-2717C344F6D6}" destId="{454A1D5F-AE09-41FE-A3C9-EFF1C8379BA9}" srcOrd="0" destOrd="0" presId="urn:microsoft.com/office/officeart/2005/8/layout/list1"/>
    <dgm:cxn modelId="{B767E3D8-FFF5-4C62-A057-BB5532301496}" type="presParOf" srcId="{EABA6467-B20D-4C92-B068-2717C344F6D6}" destId="{9FF09CB2-9EDB-40B0-8F1B-997265CDBF0C}" srcOrd="1" destOrd="0" presId="urn:microsoft.com/office/officeart/2005/8/layout/list1"/>
    <dgm:cxn modelId="{4578F7A8-8EB5-438D-9AE5-2DAF25A65216}" type="presParOf" srcId="{440C5199-0EF5-45D4-8F22-ECF89725C4E6}" destId="{EB9DF15F-D726-43AE-95C5-3C7C5C637673}" srcOrd="1" destOrd="0" presId="urn:microsoft.com/office/officeart/2005/8/layout/list1"/>
    <dgm:cxn modelId="{1C18C523-D786-4025-8537-4BC34573A51E}" type="presParOf" srcId="{440C5199-0EF5-45D4-8F22-ECF89725C4E6}" destId="{9BDBB842-BD18-4A16-B755-75BA10127D8B}" srcOrd="2" destOrd="0" presId="urn:microsoft.com/office/officeart/2005/8/layout/list1"/>
    <dgm:cxn modelId="{05368689-876B-4D1F-8337-809886F9591D}" type="presParOf" srcId="{440C5199-0EF5-45D4-8F22-ECF89725C4E6}" destId="{0C01B9F4-C852-458F-B783-607F901B8A04}" srcOrd="3" destOrd="0" presId="urn:microsoft.com/office/officeart/2005/8/layout/list1"/>
    <dgm:cxn modelId="{A44F78FE-DBBF-4387-8CDF-0BC915903AF3}" type="presParOf" srcId="{440C5199-0EF5-45D4-8F22-ECF89725C4E6}" destId="{54A77F56-A199-4F60-A9E7-FDA89DB89EBF}" srcOrd="4" destOrd="0" presId="urn:microsoft.com/office/officeart/2005/8/layout/list1"/>
    <dgm:cxn modelId="{85CA70CE-88D7-462E-82A6-8078C14FEDF0}" type="presParOf" srcId="{54A77F56-A199-4F60-A9E7-FDA89DB89EBF}" destId="{9EA68844-B726-4564-B156-D5A107E130E9}" srcOrd="0" destOrd="0" presId="urn:microsoft.com/office/officeart/2005/8/layout/list1"/>
    <dgm:cxn modelId="{4610BC56-486A-4E2F-B2DB-2653F4444ED8}" type="presParOf" srcId="{54A77F56-A199-4F60-A9E7-FDA89DB89EBF}" destId="{36F8F8DD-0A7E-4673-98D0-8EB742982EF8}" srcOrd="1" destOrd="0" presId="urn:microsoft.com/office/officeart/2005/8/layout/list1"/>
    <dgm:cxn modelId="{2AD4C261-ABE6-444B-AA46-45FEB7A8F329}" type="presParOf" srcId="{440C5199-0EF5-45D4-8F22-ECF89725C4E6}" destId="{ADF1CD8C-F207-4541-B5A7-EE633EC2270F}" srcOrd="5" destOrd="0" presId="urn:microsoft.com/office/officeart/2005/8/layout/list1"/>
    <dgm:cxn modelId="{FAA8FFB7-4A48-4099-AD8B-8B16B3A2E970}" type="presParOf" srcId="{440C5199-0EF5-45D4-8F22-ECF89725C4E6}" destId="{4D190244-E9CE-4AF9-AF02-230246111328}"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13E6B8-A1BC-490C-992E-4D29A8FAF64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3AE372B4-0F3D-4483-9A90-1710658E4C54}">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问题：是否经常有错发漏发的状况</a:t>
          </a:r>
          <a:endParaRPr lang="zh-CN" altLang="en-US" dirty="0">
            <a:latin typeface="微软雅黑" panose="020B0503020204020204" pitchFamily="34" charset="-122"/>
            <a:ea typeface="微软雅黑" panose="020B0503020204020204" pitchFamily="34" charset="-122"/>
          </a:endParaRPr>
        </a:p>
      </dgm:t>
    </dgm:pt>
    <dgm:pt modelId="{A976F276-C9BC-4119-8459-8CD8824F8CB0}" type="parTrans" cxnId="{E918623F-DA36-4239-A6B5-5A46FA96864B}">
      <dgm:prSet/>
      <dgm:spPr/>
      <dgm:t>
        <a:bodyPr/>
        <a:lstStyle/>
        <a:p>
          <a:endParaRPr lang="zh-CN" altLang="en-US">
            <a:latin typeface="微软雅黑" panose="020B0503020204020204" pitchFamily="34" charset="-122"/>
            <a:ea typeface="微软雅黑" panose="020B0503020204020204" pitchFamily="34" charset="-122"/>
          </a:endParaRPr>
        </a:p>
      </dgm:t>
    </dgm:pt>
    <dgm:pt modelId="{8B897291-25B3-49E9-8812-18C4BDC2597A}" type="sibTrans" cxnId="{E918623F-DA36-4239-A6B5-5A46FA96864B}">
      <dgm:prSet/>
      <dgm:spPr/>
      <dgm:t>
        <a:bodyPr/>
        <a:lstStyle/>
        <a:p>
          <a:endParaRPr lang="zh-CN" altLang="en-US">
            <a:latin typeface="微软雅黑" panose="020B0503020204020204" pitchFamily="34" charset="-122"/>
            <a:ea typeface="微软雅黑" panose="020B0503020204020204" pitchFamily="34" charset="-122"/>
          </a:endParaRPr>
        </a:p>
      </dgm:t>
    </dgm:pt>
    <dgm:pt modelId="{E83CF5BC-34E0-483C-9AA6-17DF97D17DF6}">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解决方案：条码出入库扫描</a:t>
          </a:r>
          <a:endParaRPr lang="zh-CN" altLang="en-US" dirty="0">
            <a:latin typeface="微软雅黑" panose="020B0503020204020204" pitchFamily="34" charset="-122"/>
            <a:ea typeface="微软雅黑" panose="020B0503020204020204" pitchFamily="34" charset="-122"/>
          </a:endParaRPr>
        </a:p>
      </dgm:t>
    </dgm:pt>
    <dgm:pt modelId="{6A1331AC-5800-4671-93FE-8585A245E765}" type="parTrans" cxnId="{B0ADF6E1-99EF-46B4-8449-3E72DA8361C4}">
      <dgm:prSet/>
      <dgm:spPr/>
      <dgm:t>
        <a:bodyPr/>
        <a:lstStyle/>
        <a:p>
          <a:endParaRPr lang="zh-CN" altLang="en-US">
            <a:latin typeface="微软雅黑" panose="020B0503020204020204" pitchFamily="34" charset="-122"/>
            <a:ea typeface="微软雅黑" panose="020B0503020204020204" pitchFamily="34" charset="-122"/>
          </a:endParaRPr>
        </a:p>
      </dgm:t>
    </dgm:pt>
    <dgm:pt modelId="{C1FC57B5-302C-4FF4-AFE4-3D23D04A9C05}" type="sibTrans" cxnId="{B0ADF6E1-99EF-46B4-8449-3E72DA8361C4}">
      <dgm:prSet/>
      <dgm:spPr/>
      <dgm:t>
        <a:bodyPr/>
        <a:lstStyle/>
        <a:p>
          <a:endParaRPr lang="zh-CN" altLang="en-US">
            <a:latin typeface="微软雅黑" panose="020B0503020204020204" pitchFamily="34" charset="-122"/>
            <a:ea typeface="微软雅黑" panose="020B0503020204020204" pitchFamily="34" charset="-122"/>
          </a:endParaRPr>
        </a:p>
      </dgm:t>
    </dgm:pt>
    <dgm:pt modelId="{FA8565AD-1323-424C-91BE-024EFF15ABB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问题：存货的错发，漏发频繁</a:t>
          </a:r>
          <a:endParaRPr lang="zh-CN" altLang="en-US" dirty="0">
            <a:latin typeface="微软雅黑" panose="020B0503020204020204" pitchFamily="34" charset="-122"/>
            <a:ea typeface="微软雅黑" panose="020B0503020204020204" pitchFamily="34" charset="-122"/>
          </a:endParaRPr>
        </a:p>
      </dgm:t>
    </dgm:pt>
    <dgm:pt modelId="{CD438877-57FF-451D-ADD8-D9B5B6E324C5}" type="parTrans" cxnId="{5F90EC0D-8C19-4DC8-9BF3-56A0234CBEAE}">
      <dgm:prSet/>
      <dgm:spPr/>
      <dgm:t>
        <a:bodyPr/>
        <a:lstStyle/>
        <a:p>
          <a:endParaRPr lang="zh-CN" altLang="en-US">
            <a:latin typeface="微软雅黑" panose="020B0503020204020204" pitchFamily="34" charset="-122"/>
            <a:ea typeface="微软雅黑" panose="020B0503020204020204" pitchFamily="34" charset="-122"/>
          </a:endParaRPr>
        </a:p>
      </dgm:t>
    </dgm:pt>
    <dgm:pt modelId="{CEEFFC0E-818A-45D3-AD39-5FFD7B6B1434}" type="sibTrans" cxnId="{5F90EC0D-8C19-4DC8-9BF3-56A0234CBEAE}">
      <dgm:prSet/>
      <dgm:spPr/>
      <dgm:t>
        <a:bodyPr/>
        <a:lstStyle/>
        <a:p>
          <a:endParaRPr lang="zh-CN" altLang="en-US">
            <a:latin typeface="微软雅黑" panose="020B0503020204020204" pitchFamily="34" charset="-122"/>
            <a:ea typeface="微软雅黑" panose="020B0503020204020204" pitchFamily="34" charset="-122"/>
          </a:endParaRPr>
        </a:p>
      </dgm:t>
    </dgm:pt>
    <dgm:pt modelId="{C7C00BDC-6902-495C-99C6-9E000F5CF2B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后果：</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、物流成本提高</a:t>
          </a:r>
          <a:r>
            <a:rPr lang="en-US" altLang="zh-CN" dirty="0" smtClean="0">
              <a:latin typeface="微软雅黑" panose="020B0503020204020204" pitchFamily="34" charset="-122"/>
              <a:ea typeface="微软雅黑" panose="020B0503020204020204" pitchFamily="34" charset="-122"/>
            </a:rPr>
            <a:t>  2</a:t>
          </a:r>
          <a:r>
            <a:rPr lang="zh-CN" altLang="en-US" dirty="0" smtClean="0">
              <a:latin typeface="微软雅黑" panose="020B0503020204020204" pitchFamily="34" charset="-122"/>
              <a:ea typeface="微软雅黑" panose="020B0503020204020204" pitchFamily="34" charset="-122"/>
            </a:rPr>
            <a:t>、客户满意度降低</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、库存信息准确率被破坏</a:t>
          </a:r>
          <a:endParaRPr lang="zh-CN" altLang="en-US" dirty="0">
            <a:latin typeface="微软雅黑" panose="020B0503020204020204" pitchFamily="34" charset="-122"/>
            <a:ea typeface="微软雅黑" panose="020B0503020204020204" pitchFamily="34" charset="-122"/>
          </a:endParaRPr>
        </a:p>
      </dgm:t>
    </dgm:pt>
    <dgm:pt modelId="{179D8914-560E-4506-A3CC-20AF6C6932F4}" type="parTrans" cxnId="{BEFFCC8F-0796-47DA-9C6F-2D54B96D5FC0}">
      <dgm:prSet/>
      <dgm:spPr/>
      <dgm:t>
        <a:bodyPr/>
        <a:lstStyle/>
        <a:p>
          <a:endParaRPr lang="zh-CN" altLang="en-US">
            <a:latin typeface="微软雅黑" panose="020B0503020204020204" pitchFamily="34" charset="-122"/>
            <a:ea typeface="微软雅黑" panose="020B0503020204020204" pitchFamily="34" charset="-122"/>
          </a:endParaRPr>
        </a:p>
      </dgm:t>
    </dgm:pt>
    <dgm:pt modelId="{F456AE27-C7F6-4417-9DCE-C3206BF2B4E4}" type="sibTrans" cxnId="{BEFFCC8F-0796-47DA-9C6F-2D54B96D5FC0}">
      <dgm:prSet/>
      <dgm:spPr/>
      <dgm:t>
        <a:bodyPr/>
        <a:lstStyle/>
        <a:p>
          <a:endParaRPr lang="zh-CN" altLang="en-US">
            <a:latin typeface="微软雅黑" panose="020B0503020204020204" pitchFamily="34" charset="-122"/>
            <a:ea typeface="微软雅黑" panose="020B0503020204020204" pitchFamily="34" charset="-122"/>
          </a:endParaRPr>
        </a:p>
      </dgm:t>
    </dgm:pt>
    <dgm:pt modelId="{7AB0AC7B-D1FE-404A-8D4C-32BE2E27ED5C}">
      <dgm:prSet phldrT="[文本]"/>
      <dgm:spPr>
        <a:ln>
          <a:solidFill>
            <a:srgbClr val="C00000"/>
          </a:solidFill>
        </a:ln>
      </dgm:spPr>
      <dgm:t>
        <a:bodyPr/>
        <a:lstStyle/>
        <a:p>
          <a:pPr rtl="0"/>
          <a:r>
            <a:rPr lang="zh-CN" altLang="en-US" dirty="0" smtClean="0">
              <a:latin typeface="微软雅黑" panose="020B0503020204020204" pitchFamily="34" charset="-122"/>
              <a:ea typeface="微软雅黑" panose="020B0503020204020204" pitchFamily="34" charset="-122"/>
            </a:rPr>
            <a:t>利用手持扫描终端和无线网络，扫描实物条码，并且直接生成相关库存单据，保证账实相符。</a:t>
          </a:r>
          <a:endParaRPr lang="zh-CN" altLang="en-US" b="0" dirty="0">
            <a:latin typeface="微软雅黑" panose="020B0503020204020204" pitchFamily="34" charset="-122"/>
            <a:ea typeface="微软雅黑" panose="020B0503020204020204" pitchFamily="34" charset="-122"/>
          </a:endParaRPr>
        </a:p>
      </dgm:t>
    </dgm:pt>
    <dgm:pt modelId="{2D6D4A39-139F-4625-AC9D-38BFB25AD0A5}" type="parTrans" cxnId="{A89E7730-1B96-437E-B525-319760CA19F3}">
      <dgm:prSet/>
      <dgm:spPr/>
      <dgm:t>
        <a:bodyPr/>
        <a:lstStyle/>
        <a:p>
          <a:endParaRPr lang="zh-CN" altLang="en-US">
            <a:latin typeface="微软雅黑" panose="020B0503020204020204" pitchFamily="34" charset="-122"/>
            <a:ea typeface="微软雅黑" panose="020B0503020204020204" pitchFamily="34" charset="-122"/>
          </a:endParaRPr>
        </a:p>
      </dgm:t>
    </dgm:pt>
    <dgm:pt modelId="{F7C49218-903D-49B0-85D6-70A5F215E50F}" type="sibTrans" cxnId="{A89E7730-1B96-437E-B525-319760CA19F3}">
      <dgm:prSet/>
      <dgm:spPr/>
      <dgm:t>
        <a:bodyPr/>
        <a:lstStyle/>
        <a:p>
          <a:endParaRPr lang="zh-CN" altLang="en-US">
            <a:latin typeface="微软雅黑" panose="020B0503020204020204" pitchFamily="34" charset="-122"/>
            <a:ea typeface="微软雅黑" panose="020B0503020204020204" pitchFamily="34" charset="-122"/>
          </a:endParaRPr>
        </a:p>
      </dgm:t>
    </dgm:pt>
    <dgm:pt modelId="{446CE477-95CC-40F2-991C-1347D923F07C}">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系统提示发货的数量，将扫描后的数据和系统提示数量相比较，减少发货数量上的差异。</a:t>
          </a:r>
          <a:endParaRPr lang="en-US" altLang="zh-CN" dirty="0" smtClean="0">
            <a:latin typeface="微软雅黑" panose="020B0503020204020204" pitchFamily="34" charset="-122"/>
            <a:ea typeface="微软雅黑" panose="020B0503020204020204" pitchFamily="34" charset="-122"/>
          </a:endParaRPr>
        </a:p>
      </dgm:t>
    </dgm:pt>
    <dgm:pt modelId="{115ADBF4-5824-432A-A82A-C92D71E63D94}" type="parTrans" cxnId="{E11A7C9B-6616-4071-B228-94850CF234CE}">
      <dgm:prSet/>
      <dgm:spPr/>
      <dgm:t>
        <a:bodyPr/>
        <a:lstStyle/>
        <a:p>
          <a:endParaRPr lang="zh-CN" altLang="en-US">
            <a:latin typeface="微软雅黑" panose="020B0503020204020204" pitchFamily="34" charset="-122"/>
            <a:ea typeface="微软雅黑" panose="020B0503020204020204" pitchFamily="34" charset="-122"/>
          </a:endParaRPr>
        </a:p>
      </dgm:t>
    </dgm:pt>
    <dgm:pt modelId="{B7953CF1-452C-4FE3-AE70-7EB28F785CC9}" type="sibTrans" cxnId="{E11A7C9B-6616-4071-B228-94850CF234CE}">
      <dgm:prSet/>
      <dgm:spPr/>
      <dgm:t>
        <a:bodyPr/>
        <a:lstStyle/>
        <a:p>
          <a:endParaRPr lang="zh-CN" altLang="en-US">
            <a:latin typeface="微软雅黑" panose="020B0503020204020204" pitchFamily="34" charset="-122"/>
            <a:ea typeface="微软雅黑" panose="020B0503020204020204" pitchFamily="34" charset="-122"/>
          </a:endParaRPr>
        </a:p>
      </dgm:t>
    </dgm:pt>
    <dgm:pt modelId="{E55FEEAF-4ECF-4C85-AC12-41620E6A2CF7}">
      <dgm:prSet phldrT="[文本]"/>
      <dgm:spPr>
        <a:ln>
          <a:solidFill>
            <a:srgbClr val="C00000"/>
          </a:solidFill>
        </a:ln>
      </dgm:spPr>
      <dgm:t>
        <a:bodyPr/>
        <a:lstStyle/>
        <a:p>
          <a:pPr rtl="0"/>
          <a:r>
            <a:rPr lang="zh-CN" altLang="en-US" dirty="0" smtClean="0">
              <a:latin typeface="微软雅黑" panose="020B0503020204020204" pitchFamily="34" charset="-122"/>
              <a:ea typeface="微软雅黑" panose="020B0503020204020204" pitchFamily="34" charset="-122"/>
            </a:rPr>
            <a:t>一物一码，扫描确认发货信息。完全杜绝种类的错发，漏发现象。在第一源头堵住错误的发生。</a:t>
          </a:r>
          <a:endParaRPr lang="zh-CN" altLang="en-US" b="0" dirty="0">
            <a:latin typeface="微软雅黑" panose="020B0503020204020204" pitchFamily="34" charset="-122"/>
            <a:ea typeface="微软雅黑" panose="020B0503020204020204" pitchFamily="34" charset="-122"/>
          </a:endParaRPr>
        </a:p>
      </dgm:t>
    </dgm:pt>
    <dgm:pt modelId="{98E86CF3-DE1F-47D9-9A9F-DDE89BD8D83F}" type="parTrans" cxnId="{2F0688A0-C6A6-4B41-9A8F-B6F5CAF75107}">
      <dgm:prSet/>
      <dgm:spPr/>
      <dgm:t>
        <a:bodyPr/>
        <a:lstStyle/>
        <a:p>
          <a:endParaRPr lang="zh-CN" altLang="en-US">
            <a:latin typeface="微软雅黑" panose="020B0503020204020204" pitchFamily="34" charset="-122"/>
            <a:ea typeface="微软雅黑" panose="020B0503020204020204" pitchFamily="34" charset="-122"/>
          </a:endParaRPr>
        </a:p>
      </dgm:t>
    </dgm:pt>
    <dgm:pt modelId="{6AB04A84-3E87-4FA8-BD4C-D96C6E66CB33}" type="sibTrans" cxnId="{2F0688A0-C6A6-4B41-9A8F-B6F5CAF75107}">
      <dgm:prSet/>
      <dgm:spPr/>
      <dgm:t>
        <a:bodyPr/>
        <a:lstStyle/>
        <a:p>
          <a:endParaRPr lang="zh-CN" altLang="en-US">
            <a:latin typeface="微软雅黑" panose="020B0503020204020204" pitchFamily="34" charset="-122"/>
            <a:ea typeface="微软雅黑" panose="020B0503020204020204" pitchFamily="34" charset="-122"/>
          </a:endParaRPr>
        </a:p>
      </dgm:t>
    </dgm:pt>
    <dgm:pt modelId="{4BE40177-7499-4988-B55D-891B8972E15B}" type="pres">
      <dgm:prSet presAssocID="{6C13E6B8-A1BC-490C-992E-4D29A8FAF64E}" presName="linear" presStyleCnt="0">
        <dgm:presLayoutVars>
          <dgm:dir/>
          <dgm:animLvl val="lvl"/>
          <dgm:resizeHandles val="exact"/>
        </dgm:presLayoutVars>
      </dgm:prSet>
      <dgm:spPr/>
      <dgm:t>
        <a:bodyPr/>
        <a:lstStyle/>
        <a:p>
          <a:endParaRPr lang="zh-CN" altLang="en-US"/>
        </a:p>
      </dgm:t>
    </dgm:pt>
    <dgm:pt modelId="{186DC717-CCEF-4741-958F-334895613C99}" type="pres">
      <dgm:prSet presAssocID="{3AE372B4-0F3D-4483-9A90-1710658E4C54}" presName="parentLin" presStyleCnt="0"/>
      <dgm:spPr/>
    </dgm:pt>
    <dgm:pt modelId="{660DED09-7875-4036-B435-213C31AC33BB}" type="pres">
      <dgm:prSet presAssocID="{3AE372B4-0F3D-4483-9A90-1710658E4C54}" presName="parentLeftMargin" presStyleLbl="node1" presStyleIdx="0" presStyleCnt="2"/>
      <dgm:spPr/>
      <dgm:t>
        <a:bodyPr/>
        <a:lstStyle/>
        <a:p>
          <a:endParaRPr lang="zh-CN" altLang="en-US"/>
        </a:p>
      </dgm:t>
    </dgm:pt>
    <dgm:pt modelId="{1AE5143A-C521-4E2B-B2CF-4CB718F1F855}" type="pres">
      <dgm:prSet presAssocID="{3AE372B4-0F3D-4483-9A90-1710658E4C54}" presName="parentText" presStyleLbl="node1" presStyleIdx="0" presStyleCnt="2">
        <dgm:presLayoutVars>
          <dgm:chMax val="0"/>
          <dgm:bulletEnabled val="1"/>
        </dgm:presLayoutVars>
      </dgm:prSet>
      <dgm:spPr/>
      <dgm:t>
        <a:bodyPr/>
        <a:lstStyle/>
        <a:p>
          <a:endParaRPr lang="zh-CN" altLang="en-US"/>
        </a:p>
      </dgm:t>
    </dgm:pt>
    <dgm:pt modelId="{3D6B5647-FA9C-4EFF-AF2F-ADDB949E3226}" type="pres">
      <dgm:prSet presAssocID="{3AE372B4-0F3D-4483-9A90-1710658E4C54}" presName="negativeSpace" presStyleCnt="0"/>
      <dgm:spPr/>
    </dgm:pt>
    <dgm:pt modelId="{335EB536-3786-4EB7-913A-28E9363BD42C}" type="pres">
      <dgm:prSet presAssocID="{3AE372B4-0F3D-4483-9A90-1710658E4C54}" presName="childText" presStyleLbl="conFgAcc1" presStyleIdx="0" presStyleCnt="2">
        <dgm:presLayoutVars>
          <dgm:bulletEnabled val="1"/>
        </dgm:presLayoutVars>
      </dgm:prSet>
      <dgm:spPr/>
      <dgm:t>
        <a:bodyPr/>
        <a:lstStyle/>
        <a:p>
          <a:endParaRPr lang="zh-CN" altLang="en-US"/>
        </a:p>
      </dgm:t>
    </dgm:pt>
    <dgm:pt modelId="{FF2B8404-D74F-4820-BA15-C10EA6D9A7CD}" type="pres">
      <dgm:prSet presAssocID="{8B897291-25B3-49E9-8812-18C4BDC2597A}" presName="spaceBetweenRectangles" presStyleCnt="0"/>
      <dgm:spPr/>
    </dgm:pt>
    <dgm:pt modelId="{F86733AD-B405-4CA6-8112-F5770B8E63AB}" type="pres">
      <dgm:prSet presAssocID="{E83CF5BC-34E0-483C-9AA6-17DF97D17DF6}" presName="parentLin" presStyleCnt="0"/>
      <dgm:spPr/>
    </dgm:pt>
    <dgm:pt modelId="{0689F5DC-13E5-4E8C-B889-75C0DEFE16EB}" type="pres">
      <dgm:prSet presAssocID="{E83CF5BC-34E0-483C-9AA6-17DF97D17DF6}" presName="parentLeftMargin" presStyleLbl="node1" presStyleIdx="0" presStyleCnt="2"/>
      <dgm:spPr/>
      <dgm:t>
        <a:bodyPr/>
        <a:lstStyle/>
        <a:p>
          <a:endParaRPr lang="zh-CN" altLang="en-US"/>
        </a:p>
      </dgm:t>
    </dgm:pt>
    <dgm:pt modelId="{A5F017E9-E519-4000-B32A-C139C90F17AE}" type="pres">
      <dgm:prSet presAssocID="{E83CF5BC-34E0-483C-9AA6-17DF97D17DF6}" presName="parentText" presStyleLbl="node1" presStyleIdx="1" presStyleCnt="2">
        <dgm:presLayoutVars>
          <dgm:chMax val="0"/>
          <dgm:bulletEnabled val="1"/>
        </dgm:presLayoutVars>
      </dgm:prSet>
      <dgm:spPr/>
      <dgm:t>
        <a:bodyPr/>
        <a:lstStyle/>
        <a:p>
          <a:endParaRPr lang="zh-CN" altLang="en-US"/>
        </a:p>
      </dgm:t>
    </dgm:pt>
    <dgm:pt modelId="{087C18D6-4F0E-4E78-8DB9-A863BDBBBF19}" type="pres">
      <dgm:prSet presAssocID="{E83CF5BC-34E0-483C-9AA6-17DF97D17DF6}" presName="negativeSpace" presStyleCnt="0"/>
      <dgm:spPr/>
    </dgm:pt>
    <dgm:pt modelId="{90DCE200-B53C-4A2C-8BD4-D96657D1BF77}" type="pres">
      <dgm:prSet presAssocID="{E83CF5BC-34E0-483C-9AA6-17DF97D17DF6}" presName="childText" presStyleLbl="conFgAcc1" presStyleIdx="1" presStyleCnt="2">
        <dgm:presLayoutVars>
          <dgm:bulletEnabled val="1"/>
        </dgm:presLayoutVars>
      </dgm:prSet>
      <dgm:spPr/>
      <dgm:t>
        <a:bodyPr/>
        <a:lstStyle/>
        <a:p>
          <a:endParaRPr lang="zh-CN" altLang="en-US"/>
        </a:p>
      </dgm:t>
    </dgm:pt>
  </dgm:ptLst>
  <dgm:cxnLst>
    <dgm:cxn modelId="{2F0688A0-C6A6-4B41-9A8F-B6F5CAF75107}" srcId="{E83CF5BC-34E0-483C-9AA6-17DF97D17DF6}" destId="{E55FEEAF-4ECF-4C85-AC12-41620E6A2CF7}" srcOrd="1" destOrd="0" parTransId="{98E86CF3-DE1F-47D9-9A9F-DDE89BD8D83F}" sibTransId="{6AB04A84-3E87-4FA8-BD4C-D96C6E66CB33}"/>
    <dgm:cxn modelId="{FFB0E93C-6F89-4F71-B8C5-FF70135D4718}" type="presOf" srcId="{3AE372B4-0F3D-4483-9A90-1710658E4C54}" destId="{1AE5143A-C521-4E2B-B2CF-4CB718F1F855}" srcOrd="1" destOrd="0" presId="urn:microsoft.com/office/officeart/2005/8/layout/list1"/>
    <dgm:cxn modelId="{B0ADF6E1-99EF-46B4-8449-3E72DA8361C4}" srcId="{6C13E6B8-A1BC-490C-992E-4D29A8FAF64E}" destId="{E83CF5BC-34E0-483C-9AA6-17DF97D17DF6}" srcOrd="1" destOrd="0" parTransId="{6A1331AC-5800-4671-93FE-8585A245E765}" sibTransId="{C1FC57B5-302C-4FF4-AFE4-3D23D04A9C05}"/>
    <dgm:cxn modelId="{A89E7730-1B96-437E-B525-319760CA19F3}" srcId="{E83CF5BC-34E0-483C-9AA6-17DF97D17DF6}" destId="{7AB0AC7B-D1FE-404A-8D4C-32BE2E27ED5C}" srcOrd="0" destOrd="0" parTransId="{2D6D4A39-139F-4625-AC9D-38BFB25AD0A5}" sibTransId="{F7C49218-903D-49B0-85D6-70A5F215E50F}"/>
    <dgm:cxn modelId="{5F90EC0D-8C19-4DC8-9BF3-56A0234CBEAE}" srcId="{3AE372B4-0F3D-4483-9A90-1710658E4C54}" destId="{FA8565AD-1323-424C-91BE-024EFF15ABB3}" srcOrd="0" destOrd="0" parTransId="{CD438877-57FF-451D-ADD8-D9B5B6E324C5}" sibTransId="{CEEFFC0E-818A-45D3-AD39-5FFD7B6B1434}"/>
    <dgm:cxn modelId="{E11A7C9B-6616-4071-B228-94850CF234CE}" srcId="{E83CF5BC-34E0-483C-9AA6-17DF97D17DF6}" destId="{446CE477-95CC-40F2-991C-1347D923F07C}" srcOrd="2" destOrd="0" parTransId="{115ADBF4-5824-432A-A82A-C92D71E63D94}" sibTransId="{B7953CF1-452C-4FE3-AE70-7EB28F785CC9}"/>
    <dgm:cxn modelId="{BEFFCC8F-0796-47DA-9C6F-2D54B96D5FC0}" srcId="{3AE372B4-0F3D-4483-9A90-1710658E4C54}" destId="{C7C00BDC-6902-495C-99C6-9E000F5CF2BD}" srcOrd="1" destOrd="0" parTransId="{179D8914-560E-4506-A3CC-20AF6C6932F4}" sibTransId="{F456AE27-C7F6-4417-9DCE-C3206BF2B4E4}"/>
    <dgm:cxn modelId="{068FD13A-E0C2-4CFD-A425-F78A96D7199B}" type="presOf" srcId="{446CE477-95CC-40F2-991C-1347D923F07C}" destId="{90DCE200-B53C-4A2C-8BD4-D96657D1BF77}" srcOrd="0" destOrd="2" presId="urn:microsoft.com/office/officeart/2005/8/layout/list1"/>
    <dgm:cxn modelId="{6ADE2214-7AD2-4444-B5EA-82DBFF3B7FE4}" type="presOf" srcId="{E55FEEAF-4ECF-4C85-AC12-41620E6A2CF7}" destId="{90DCE200-B53C-4A2C-8BD4-D96657D1BF77}" srcOrd="0" destOrd="1" presId="urn:microsoft.com/office/officeart/2005/8/layout/list1"/>
    <dgm:cxn modelId="{EB4062A1-F415-4472-BD21-262446C69C98}" type="presOf" srcId="{E83CF5BC-34E0-483C-9AA6-17DF97D17DF6}" destId="{A5F017E9-E519-4000-B32A-C139C90F17AE}" srcOrd="1" destOrd="0" presId="urn:microsoft.com/office/officeart/2005/8/layout/list1"/>
    <dgm:cxn modelId="{BDCF96BA-0050-4D89-982C-9D50C64FE952}" type="presOf" srcId="{3AE372B4-0F3D-4483-9A90-1710658E4C54}" destId="{660DED09-7875-4036-B435-213C31AC33BB}" srcOrd="0" destOrd="0" presId="urn:microsoft.com/office/officeart/2005/8/layout/list1"/>
    <dgm:cxn modelId="{59BAEFD0-D394-4821-984D-CD4D5F6851FC}" type="presOf" srcId="{C7C00BDC-6902-495C-99C6-9E000F5CF2BD}" destId="{335EB536-3786-4EB7-913A-28E9363BD42C}" srcOrd="0" destOrd="1" presId="urn:microsoft.com/office/officeart/2005/8/layout/list1"/>
    <dgm:cxn modelId="{C12427FC-578A-426F-B847-C7CFBE7CB298}" type="presOf" srcId="{6C13E6B8-A1BC-490C-992E-4D29A8FAF64E}" destId="{4BE40177-7499-4988-B55D-891B8972E15B}" srcOrd="0" destOrd="0" presId="urn:microsoft.com/office/officeart/2005/8/layout/list1"/>
    <dgm:cxn modelId="{ECB4F0D3-8585-4A52-84E5-68C5FD0CB7A9}" type="presOf" srcId="{E83CF5BC-34E0-483C-9AA6-17DF97D17DF6}" destId="{0689F5DC-13E5-4E8C-B889-75C0DEFE16EB}" srcOrd="0" destOrd="0" presId="urn:microsoft.com/office/officeart/2005/8/layout/list1"/>
    <dgm:cxn modelId="{E918623F-DA36-4239-A6B5-5A46FA96864B}" srcId="{6C13E6B8-A1BC-490C-992E-4D29A8FAF64E}" destId="{3AE372B4-0F3D-4483-9A90-1710658E4C54}" srcOrd="0" destOrd="0" parTransId="{A976F276-C9BC-4119-8459-8CD8824F8CB0}" sibTransId="{8B897291-25B3-49E9-8812-18C4BDC2597A}"/>
    <dgm:cxn modelId="{350927ED-025B-4FC6-BA74-B03DB212BB30}" type="presOf" srcId="{7AB0AC7B-D1FE-404A-8D4C-32BE2E27ED5C}" destId="{90DCE200-B53C-4A2C-8BD4-D96657D1BF77}" srcOrd="0" destOrd="0" presId="urn:microsoft.com/office/officeart/2005/8/layout/list1"/>
    <dgm:cxn modelId="{0BB36096-F5C4-446B-8F8C-BFC1DAE606DE}" type="presOf" srcId="{FA8565AD-1323-424C-91BE-024EFF15ABB3}" destId="{335EB536-3786-4EB7-913A-28E9363BD42C}" srcOrd="0" destOrd="0" presId="urn:microsoft.com/office/officeart/2005/8/layout/list1"/>
    <dgm:cxn modelId="{8C026252-B435-4C06-9D8A-3B860C089310}" type="presParOf" srcId="{4BE40177-7499-4988-B55D-891B8972E15B}" destId="{186DC717-CCEF-4741-958F-334895613C99}" srcOrd="0" destOrd="0" presId="urn:microsoft.com/office/officeart/2005/8/layout/list1"/>
    <dgm:cxn modelId="{BFAC2DA5-E6DB-4EB4-9557-F9E2030AD8BD}" type="presParOf" srcId="{186DC717-CCEF-4741-958F-334895613C99}" destId="{660DED09-7875-4036-B435-213C31AC33BB}" srcOrd="0" destOrd="0" presId="urn:microsoft.com/office/officeart/2005/8/layout/list1"/>
    <dgm:cxn modelId="{E8CDB63C-44B1-431F-81AA-423264BD7D05}" type="presParOf" srcId="{186DC717-CCEF-4741-958F-334895613C99}" destId="{1AE5143A-C521-4E2B-B2CF-4CB718F1F855}" srcOrd="1" destOrd="0" presId="urn:microsoft.com/office/officeart/2005/8/layout/list1"/>
    <dgm:cxn modelId="{5B7F4AA2-AAFB-440F-9D9C-CDABB9190481}" type="presParOf" srcId="{4BE40177-7499-4988-B55D-891B8972E15B}" destId="{3D6B5647-FA9C-4EFF-AF2F-ADDB949E3226}" srcOrd="1" destOrd="0" presId="urn:microsoft.com/office/officeart/2005/8/layout/list1"/>
    <dgm:cxn modelId="{40BCA8D8-C4F8-418E-BB71-2A75222ABC07}" type="presParOf" srcId="{4BE40177-7499-4988-B55D-891B8972E15B}" destId="{335EB536-3786-4EB7-913A-28E9363BD42C}" srcOrd="2" destOrd="0" presId="urn:microsoft.com/office/officeart/2005/8/layout/list1"/>
    <dgm:cxn modelId="{0EC16854-66F5-4C05-A313-EDEA687CFFDC}" type="presParOf" srcId="{4BE40177-7499-4988-B55D-891B8972E15B}" destId="{FF2B8404-D74F-4820-BA15-C10EA6D9A7CD}" srcOrd="3" destOrd="0" presId="urn:microsoft.com/office/officeart/2005/8/layout/list1"/>
    <dgm:cxn modelId="{B30CDE66-2674-4606-8E4E-662A3BF5B70F}" type="presParOf" srcId="{4BE40177-7499-4988-B55D-891B8972E15B}" destId="{F86733AD-B405-4CA6-8112-F5770B8E63AB}" srcOrd="4" destOrd="0" presId="urn:microsoft.com/office/officeart/2005/8/layout/list1"/>
    <dgm:cxn modelId="{7ED00691-42C0-4748-9488-D76626D7D796}" type="presParOf" srcId="{F86733AD-B405-4CA6-8112-F5770B8E63AB}" destId="{0689F5DC-13E5-4E8C-B889-75C0DEFE16EB}" srcOrd="0" destOrd="0" presId="urn:microsoft.com/office/officeart/2005/8/layout/list1"/>
    <dgm:cxn modelId="{0FA83E1F-5B9D-4E36-BD16-4907ECA87ADD}" type="presParOf" srcId="{F86733AD-B405-4CA6-8112-F5770B8E63AB}" destId="{A5F017E9-E519-4000-B32A-C139C90F17AE}" srcOrd="1" destOrd="0" presId="urn:microsoft.com/office/officeart/2005/8/layout/list1"/>
    <dgm:cxn modelId="{E4137D74-4D65-4AA1-B0A1-86DD1FBD32C4}" type="presParOf" srcId="{4BE40177-7499-4988-B55D-891B8972E15B}" destId="{087C18D6-4F0E-4E78-8DB9-A863BDBBBF19}" srcOrd="5" destOrd="0" presId="urn:microsoft.com/office/officeart/2005/8/layout/list1"/>
    <dgm:cxn modelId="{48D31C26-FB11-4CD6-B3B7-6CFCD345AAFF}" type="presParOf" srcId="{4BE40177-7499-4988-B55D-891B8972E15B}" destId="{90DCE200-B53C-4A2C-8BD4-D96657D1BF77}"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13E6B8-A1BC-490C-992E-4D29A8FAF64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DE692EF-8091-4841-BADC-0B3EDF062435}">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问题：货品质量追溯困境</a:t>
          </a:r>
          <a:endParaRPr lang="zh-CN" altLang="en-US" dirty="0">
            <a:latin typeface="微软雅黑" panose="020B0503020204020204" pitchFamily="34" charset="-122"/>
            <a:ea typeface="微软雅黑" panose="020B0503020204020204" pitchFamily="34" charset="-122"/>
          </a:endParaRPr>
        </a:p>
      </dgm:t>
    </dgm:pt>
    <dgm:pt modelId="{20C421E0-6865-4A08-9394-864F6DEFF7FC}" type="parTrans" cxnId="{0993DE22-2491-418B-8ED8-C9B02020150C}">
      <dgm:prSet/>
      <dgm:spPr/>
      <dgm:t>
        <a:bodyPr/>
        <a:lstStyle/>
        <a:p>
          <a:endParaRPr lang="zh-CN" altLang="en-US">
            <a:latin typeface="微软雅黑" panose="020B0503020204020204" pitchFamily="34" charset="-122"/>
            <a:ea typeface="微软雅黑" panose="020B0503020204020204" pitchFamily="34" charset="-122"/>
          </a:endParaRPr>
        </a:p>
      </dgm:t>
    </dgm:pt>
    <dgm:pt modelId="{0B4945E9-3E77-4A11-B14F-49A43AD5765E}" type="sibTrans" cxnId="{0993DE22-2491-418B-8ED8-C9B02020150C}">
      <dgm:prSet/>
      <dgm:spPr/>
      <dgm:t>
        <a:bodyPr/>
        <a:lstStyle/>
        <a:p>
          <a:endParaRPr lang="zh-CN" altLang="en-US">
            <a:latin typeface="微软雅黑" panose="020B0503020204020204" pitchFamily="34" charset="-122"/>
            <a:ea typeface="微软雅黑" panose="020B0503020204020204" pitchFamily="34" charset="-122"/>
          </a:endParaRPr>
        </a:p>
      </dgm:t>
    </dgm:pt>
    <dgm:pt modelId="{A8D2B781-E554-48CB-80BF-5D29596C4186}">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问题：客户投诉质量问题，不能够确定批次信息</a:t>
          </a:r>
          <a:endParaRPr lang="zh-CN" altLang="en-US" dirty="0">
            <a:latin typeface="微软雅黑" panose="020B0503020204020204" pitchFamily="34" charset="-122"/>
            <a:ea typeface="微软雅黑" panose="020B0503020204020204" pitchFamily="34" charset="-122"/>
          </a:endParaRPr>
        </a:p>
      </dgm:t>
    </dgm:pt>
    <dgm:pt modelId="{B0EA3507-80F3-440D-B056-45AE92A65418}" type="parTrans" cxnId="{A5F24400-DE90-40A7-909A-DC622A1A4AF4}">
      <dgm:prSet/>
      <dgm:spPr/>
      <dgm:t>
        <a:bodyPr/>
        <a:lstStyle/>
        <a:p>
          <a:endParaRPr lang="zh-CN" altLang="en-US">
            <a:latin typeface="微软雅黑" panose="020B0503020204020204" pitchFamily="34" charset="-122"/>
            <a:ea typeface="微软雅黑" panose="020B0503020204020204" pitchFamily="34" charset="-122"/>
          </a:endParaRPr>
        </a:p>
      </dgm:t>
    </dgm:pt>
    <dgm:pt modelId="{88BA1D8C-C41D-4BCF-BEBA-9F90E228C67F}" type="sibTrans" cxnId="{A5F24400-DE90-40A7-909A-DC622A1A4AF4}">
      <dgm:prSet/>
      <dgm:spPr/>
      <dgm:t>
        <a:bodyPr/>
        <a:lstStyle/>
        <a:p>
          <a:endParaRPr lang="zh-CN" altLang="en-US">
            <a:latin typeface="微软雅黑" panose="020B0503020204020204" pitchFamily="34" charset="-122"/>
            <a:ea typeface="微软雅黑" panose="020B0503020204020204" pitchFamily="34" charset="-122"/>
          </a:endParaRPr>
        </a:p>
      </dgm:t>
    </dgm:pt>
    <dgm:pt modelId="{C2DD4FBB-0BF8-4769-A278-90D1F1BC1AA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后果：售后质量问题不能够追溯到批次，序列号等情况</a:t>
          </a:r>
          <a:endParaRPr lang="zh-CN" altLang="en-US" dirty="0">
            <a:latin typeface="微软雅黑" panose="020B0503020204020204" pitchFamily="34" charset="-122"/>
            <a:ea typeface="微软雅黑" panose="020B0503020204020204" pitchFamily="34" charset="-122"/>
          </a:endParaRPr>
        </a:p>
      </dgm:t>
    </dgm:pt>
    <dgm:pt modelId="{353FE9B2-8831-4B36-85A2-8E41C78227BA}" type="parTrans" cxnId="{24690D70-7203-4335-96D6-02A15A79F94D}">
      <dgm:prSet/>
      <dgm:spPr/>
      <dgm:t>
        <a:bodyPr/>
        <a:lstStyle/>
        <a:p>
          <a:endParaRPr lang="zh-CN" altLang="en-US">
            <a:latin typeface="微软雅黑" panose="020B0503020204020204" pitchFamily="34" charset="-122"/>
            <a:ea typeface="微软雅黑" panose="020B0503020204020204" pitchFamily="34" charset="-122"/>
          </a:endParaRPr>
        </a:p>
      </dgm:t>
    </dgm:pt>
    <dgm:pt modelId="{ECAE38F9-65B8-4D62-9F24-7679191DEA04}" type="sibTrans" cxnId="{24690D70-7203-4335-96D6-02A15A79F94D}">
      <dgm:prSet/>
      <dgm:spPr/>
      <dgm:t>
        <a:bodyPr/>
        <a:lstStyle/>
        <a:p>
          <a:endParaRPr lang="zh-CN" altLang="en-US">
            <a:latin typeface="微软雅黑" panose="020B0503020204020204" pitchFamily="34" charset="-122"/>
            <a:ea typeface="微软雅黑" panose="020B0503020204020204" pitchFamily="34" charset="-122"/>
          </a:endParaRPr>
        </a:p>
      </dgm:t>
    </dgm:pt>
    <dgm:pt modelId="{F7CD2D5B-9E55-4716-9220-7A401BD48541}">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解决方案：批次与序列号</a:t>
          </a:r>
          <a:endParaRPr lang="zh-CN" altLang="en-US" dirty="0">
            <a:latin typeface="微软雅黑" panose="020B0503020204020204" pitchFamily="34" charset="-122"/>
            <a:ea typeface="微软雅黑" panose="020B0503020204020204" pitchFamily="34" charset="-122"/>
          </a:endParaRPr>
        </a:p>
      </dgm:t>
    </dgm:pt>
    <dgm:pt modelId="{D4DE96DD-5F52-450F-B0D0-630EC637465F}" type="parTrans" cxnId="{F55D657C-9446-44F0-8839-B369A0CF498E}">
      <dgm:prSet/>
      <dgm:spPr/>
      <dgm:t>
        <a:bodyPr/>
        <a:lstStyle/>
        <a:p>
          <a:endParaRPr lang="zh-CN" altLang="en-US">
            <a:latin typeface="微软雅黑" panose="020B0503020204020204" pitchFamily="34" charset="-122"/>
            <a:ea typeface="微软雅黑" panose="020B0503020204020204" pitchFamily="34" charset="-122"/>
          </a:endParaRPr>
        </a:p>
      </dgm:t>
    </dgm:pt>
    <dgm:pt modelId="{5754AEA3-D363-4E55-B2CC-2BC5F9AAFF4A}" type="sibTrans" cxnId="{F55D657C-9446-44F0-8839-B369A0CF498E}">
      <dgm:prSet/>
      <dgm:spPr/>
      <dgm:t>
        <a:bodyPr/>
        <a:lstStyle/>
        <a:p>
          <a:endParaRPr lang="zh-CN" altLang="en-US">
            <a:latin typeface="微软雅黑" panose="020B0503020204020204" pitchFamily="34" charset="-122"/>
            <a:ea typeface="微软雅黑" panose="020B0503020204020204" pitchFamily="34" charset="-122"/>
          </a:endParaRPr>
        </a:p>
      </dgm:t>
    </dgm:pt>
    <dgm:pt modelId="{41302165-7CFF-4901-8F96-933975E3C0A2}">
      <dgm:prSet phldrT="[文本]"/>
      <dgm:spPr>
        <a:ln>
          <a:solidFill>
            <a:srgbClr val="C00000"/>
          </a:solidFill>
        </a:ln>
      </dgm:spPr>
      <dgm:t>
        <a:bodyPr/>
        <a:lstStyle/>
        <a:p>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启用批次或者序列号管理，对每个进出的存货进行单一化的管理。</a:t>
          </a:r>
          <a:endParaRPr lang="zh-CN" altLang="en-US" dirty="0">
            <a:latin typeface="微软雅黑" panose="020B0503020204020204" pitchFamily="34" charset="-122"/>
            <a:ea typeface="微软雅黑" panose="020B0503020204020204" pitchFamily="34" charset="-122"/>
          </a:endParaRPr>
        </a:p>
      </dgm:t>
    </dgm:pt>
    <dgm:pt modelId="{A881CC84-A926-49C0-ABD5-3EF8CB076776}" type="parTrans" cxnId="{32337BCD-41C1-4FED-A4FC-BB0A43715B27}">
      <dgm:prSet/>
      <dgm:spPr/>
      <dgm:t>
        <a:bodyPr/>
        <a:lstStyle/>
        <a:p>
          <a:endParaRPr lang="zh-CN" altLang="en-US">
            <a:latin typeface="微软雅黑" panose="020B0503020204020204" pitchFamily="34" charset="-122"/>
            <a:ea typeface="微软雅黑" panose="020B0503020204020204" pitchFamily="34" charset="-122"/>
          </a:endParaRPr>
        </a:p>
      </dgm:t>
    </dgm:pt>
    <dgm:pt modelId="{8DB35433-0720-4188-B188-CDEEC43FDF89}" type="sibTrans" cxnId="{32337BCD-41C1-4FED-A4FC-BB0A43715B27}">
      <dgm:prSet/>
      <dgm:spPr/>
      <dgm:t>
        <a:bodyPr/>
        <a:lstStyle/>
        <a:p>
          <a:endParaRPr lang="zh-CN" altLang="en-US">
            <a:latin typeface="微软雅黑" panose="020B0503020204020204" pitchFamily="34" charset="-122"/>
            <a:ea typeface="微软雅黑" panose="020B0503020204020204" pitchFamily="34" charset="-122"/>
          </a:endParaRPr>
        </a:p>
      </dgm:t>
    </dgm:pt>
    <dgm:pt modelId="{34206E59-7E67-4EEF-BEA4-65B9F74E5A44}">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扫描录入存货的批次和序列号，用不到半秒的时间，解决以前纠结了好久的问题。</a:t>
          </a:r>
          <a:endParaRPr lang="en-US" altLang="zh-CN" dirty="0" smtClean="0">
            <a:latin typeface="微软雅黑" panose="020B0503020204020204" pitchFamily="34" charset="-122"/>
            <a:ea typeface="微软雅黑" panose="020B0503020204020204" pitchFamily="34" charset="-122"/>
          </a:endParaRPr>
        </a:p>
      </dgm:t>
    </dgm:pt>
    <dgm:pt modelId="{190EE775-7715-4BBD-B641-5A3FEC313B4A}" type="parTrans" cxnId="{CDF5FC61-1837-4F6A-B837-5EE67AEBD971}">
      <dgm:prSet/>
      <dgm:spPr/>
      <dgm:t>
        <a:bodyPr/>
        <a:lstStyle/>
        <a:p>
          <a:endParaRPr lang="zh-CN" altLang="en-US">
            <a:latin typeface="微软雅黑" panose="020B0503020204020204" pitchFamily="34" charset="-122"/>
            <a:ea typeface="微软雅黑" panose="020B0503020204020204" pitchFamily="34" charset="-122"/>
          </a:endParaRPr>
        </a:p>
      </dgm:t>
    </dgm:pt>
    <dgm:pt modelId="{78CFF9E4-86EA-4D64-832A-7E29302F81B0}" type="sibTrans" cxnId="{CDF5FC61-1837-4F6A-B837-5EE67AEBD971}">
      <dgm:prSet/>
      <dgm:spPr/>
      <dgm:t>
        <a:bodyPr/>
        <a:lstStyle/>
        <a:p>
          <a:endParaRPr lang="zh-CN" altLang="en-US">
            <a:latin typeface="微软雅黑" panose="020B0503020204020204" pitchFamily="34" charset="-122"/>
            <a:ea typeface="微软雅黑" panose="020B0503020204020204" pitchFamily="34" charset="-122"/>
          </a:endParaRPr>
        </a:p>
      </dgm:t>
    </dgm:pt>
    <dgm:pt modelId="{ABFEA6F2-0804-4DE1-A12E-5E36561281BF}">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将批次或序列号和单据捆绑在一起，即可知道何时何地从哪里来到哪里去。 </a:t>
          </a:r>
          <a:endParaRPr lang="zh-CN" altLang="en-US" dirty="0">
            <a:latin typeface="微软雅黑" panose="020B0503020204020204" pitchFamily="34" charset="-122"/>
            <a:ea typeface="微软雅黑" panose="020B0503020204020204" pitchFamily="34" charset="-122"/>
          </a:endParaRPr>
        </a:p>
      </dgm:t>
    </dgm:pt>
    <dgm:pt modelId="{0FBCDA5B-BC9B-44D5-B641-D9FFBCCF4643}" type="parTrans" cxnId="{8DA9E9EE-9A9A-4B22-B1CD-91A80BDAF031}">
      <dgm:prSet/>
      <dgm:spPr/>
      <dgm:t>
        <a:bodyPr/>
        <a:lstStyle/>
        <a:p>
          <a:endParaRPr lang="zh-CN" altLang="en-US">
            <a:latin typeface="微软雅黑" panose="020B0503020204020204" pitchFamily="34" charset="-122"/>
            <a:ea typeface="微软雅黑" panose="020B0503020204020204" pitchFamily="34" charset="-122"/>
          </a:endParaRPr>
        </a:p>
      </dgm:t>
    </dgm:pt>
    <dgm:pt modelId="{170BBEEE-A007-4E6F-8B2E-61621F0917B5}" type="sibTrans" cxnId="{8DA9E9EE-9A9A-4B22-B1CD-91A80BDAF031}">
      <dgm:prSet/>
      <dgm:spPr/>
      <dgm:t>
        <a:bodyPr/>
        <a:lstStyle/>
        <a:p>
          <a:endParaRPr lang="zh-CN" altLang="en-US">
            <a:latin typeface="微软雅黑" panose="020B0503020204020204" pitchFamily="34" charset="-122"/>
            <a:ea typeface="微软雅黑" panose="020B0503020204020204" pitchFamily="34" charset="-122"/>
          </a:endParaRPr>
        </a:p>
      </dgm:t>
    </dgm:pt>
    <dgm:pt modelId="{4BE40177-7499-4988-B55D-891B8972E15B}" type="pres">
      <dgm:prSet presAssocID="{6C13E6B8-A1BC-490C-992E-4D29A8FAF64E}" presName="linear" presStyleCnt="0">
        <dgm:presLayoutVars>
          <dgm:dir/>
          <dgm:animLvl val="lvl"/>
          <dgm:resizeHandles val="exact"/>
        </dgm:presLayoutVars>
      </dgm:prSet>
      <dgm:spPr/>
      <dgm:t>
        <a:bodyPr/>
        <a:lstStyle/>
        <a:p>
          <a:endParaRPr lang="zh-CN" altLang="en-US"/>
        </a:p>
      </dgm:t>
    </dgm:pt>
    <dgm:pt modelId="{46B3A691-1008-4C46-A14A-F8C2567FCF49}" type="pres">
      <dgm:prSet presAssocID="{5DE692EF-8091-4841-BADC-0B3EDF062435}" presName="parentLin" presStyleCnt="0"/>
      <dgm:spPr/>
    </dgm:pt>
    <dgm:pt modelId="{0CCDB1A3-B2B1-42D8-829B-7CE3CF9AA31E}" type="pres">
      <dgm:prSet presAssocID="{5DE692EF-8091-4841-BADC-0B3EDF062435}" presName="parentLeftMargin" presStyleLbl="node1" presStyleIdx="0" presStyleCnt="2"/>
      <dgm:spPr/>
      <dgm:t>
        <a:bodyPr/>
        <a:lstStyle/>
        <a:p>
          <a:endParaRPr lang="zh-CN" altLang="en-US"/>
        </a:p>
      </dgm:t>
    </dgm:pt>
    <dgm:pt modelId="{A61F0A6C-E7FC-44D0-8530-971B95CDE379}" type="pres">
      <dgm:prSet presAssocID="{5DE692EF-8091-4841-BADC-0B3EDF062435}" presName="parentText" presStyleLbl="node1" presStyleIdx="0" presStyleCnt="2">
        <dgm:presLayoutVars>
          <dgm:chMax val="0"/>
          <dgm:bulletEnabled val="1"/>
        </dgm:presLayoutVars>
      </dgm:prSet>
      <dgm:spPr/>
      <dgm:t>
        <a:bodyPr/>
        <a:lstStyle/>
        <a:p>
          <a:endParaRPr lang="zh-CN" altLang="en-US"/>
        </a:p>
      </dgm:t>
    </dgm:pt>
    <dgm:pt modelId="{C893B913-44C4-4787-84AE-EBAC6B4D2F57}" type="pres">
      <dgm:prSet presAssocID="{5DE692EF-8091-4841-BADC-0B3EDF062435}" presName="negativeSpace" presStyleCnt="0"/>
      <dgm:spPr/>
    </dgm:pt>
    <dgm:pt modelId="{65A205FE-8C98-48FE-A078-DB0A9224B675}" type="pres">
      <dgm:prSet presAssocID="{5DE692EF-8091-4841-BADC-0B3EDF062435}" presName="childText" presStyleLbl="conFgAcc1" presStyleIdx="0" presStyleCnt="2">
        <dgm:presLayoutVars>
          <dgm:bulletEnabled val="1"/>
        </dgm:presLayoutVars>
      </dgm:prSet>
      <dgm:spPr/>
      <dgm:t>
        <a:bodyPr/>
        <a:lstStyle/>
        <a:p>
          <a:endParaRPr lang="zh-CN" altLang="en-US"/>
        </a:p>
      </dgm:t>
    </dgm:pt>
    <dgm:pt modelId="{9EFC4EF1-690E-4C47-BD1F-25F12608491B}" type="pres">
      <dgm:prSet presAssocID="{0B4945E9-3E77-4A11-B14F-49A43AD5765E}" presName="spaceBetweenRectangles" presStyleCnt="0"/>
      <dgm:spPr/>
    </dgm:pt>
    <dgm:pt modelId="{0F46B06C-3C87-491A-8003-027F309B4299}" type="pres">
      <dgm:prSet presAssocID="{F7CD2D5B-9E55-4716-9220-7A401BD48541}" presName="parentLin" presStyleCnt="0"/>
      <dgm:spPr/>
    </dgm:pt>
    <dgm:pt modelId="{21798DC0-B75C-4F93-A0B6-1EE598BAE751}" type="pres">
      <dgm:prSet presAssocID="{F7CD2D5B-9E55-4716-9220-7A401BD48541}" presName="parentLeftMargin" presStyleLbl="node1" presStyleIdx="0" presStyleCnt="2"/>
      <dgm:spPr/>
      <dgm:t>
        <a:bodyPr/>
        <a:lstStyle/>
        <a:p>
          <a:endParaRPr lang="zh-CN" altLang="en-US"/>
        </a:p>
      </dgm:t>
    </dgm:pt>
    <dgm:pt modelId="{99B55113-70D8-4ABF-93C5-E90B7C60695F}" type="pres">
      <dgm:prSet presAssocID="{F7CD2D5B-9E55-4716-9220-7A401BD48541}" presName="parentText" presStyleLbl="node1" presStyleIdx="1" presStyleCnt="2">
        <dgm:presLayoutVars>
          <dgm:chMax val="0"/>
          <dgm:bulletEnabled val="1"/>
        </dgm:presLayoutVars>
      </dgm:prSet>
      <dgm:spPr/>
      <dgm:t>
        <a:bodyPr/>
        <a:lstStyle/>
        <a:p>
          <a:endParaRPr lang="zh-CN" altLang="en-US"/>
        </a:p>
      </dgm:t>
    </dgm:pt>
    <dgm:pt modelId="{6D423906-5ADE-4E29-A6A4-B8D891201DDD}" type="pres">
      <dgm:prSet presAssocID="{F7CD2D5B-9E55-4716-9220-7A401BD48541}" presName="negativeSpace" presStyleCnt="0"/>
      <dgm:spPr/>
    </dgm:pt>
    <dgm:pt modelId="{1199E5FE-5854-4A0F-ABE7-CAE794388EDB}" type="pres">
      <dgm:prSet presAssocID="{F7CD2D5B-9E55-4716-9220-7A401BD48541}" presName="childText" presStyleLbl="conFgAcc1" presStyleIdx="1" presStyleCnt="2">
        <dgm:presLayoutVars>
          <dgm:bulletEnabled val="1"/>
        </dgm:presLayoutVars>
      </dgm:prSet>
      <dgm:spPr/>
      <dgm:t>
        <a:bodyPr/>
        <a:lstStyle/>
        <a:p>
          <a:endParaRPr lang="zh-CN" altLang="en-US"/>
        </a:p>
      </dgm:t>
    </dgm:pt>
  </dgm:ptLst>
  <dgm:cxnLst>
    <dgm:cxn modelId="{0993DE22-2491-418B-8ED8-C9B02020150C}" srcId="{6C13E6B8-A1BC-490C-992E-4D29A8FAF64E}" destId="{5DE692EF-8091-4841-BADC-0B3EDF062435}" srcOrd="0" destOrd="0" parTransId="{20C421E0-6865-4A08-9394-864F6DEFF7FC}" sibTransId="{0B4945E9-3E77-4A11-B14F-49A43AD5765E}"/>
    <dgm:cxn modelId="{24690D70-7203-4335-96D6-02A15A79F94D}" srcId="{5DE692EF-8091-4841-BADC-0B3EDF062435}" destId="{C2DD4FBB-0BF8-4769-A278-90D1F1BC1AAD}" srcOrd="1" destOrd="0" parTransId="{353FE9B2-8831-4B36-85A2-8E41C78227BA}" sibTransId="{ECAE38F9-65B8-4D62-9F24-7679191DEA04}"/>
    <dgm:cxn modelId="{82D8EF5B-872D-4DE6-A1FB-19F94AB1B4D5}" type="presOf" srcId="{C2DD4FBB-0BF8-4769-A278-90D1F1BC1AAD}" destId="{65A205FE-8C98-48FE-A078-DB0A9224B675}" srcOrd="0" destOrd="1" presId="urn:microsoft.com/office/officeart/2005/8/layout/list1"/>
    <dgm:cxn modelId="{F55D657C-9446-44F0-8839-B369A0CF498E}" srcId="{6C13E6B8-A1BC-490C-992E-4D29A8FAF64E}" destId="{F7CD2D5B-9E55-4716-9220-7A401BD48541}" srcOrd="1" destOrd="0" parTransId="{D4DE96DD-5F52-450F-B0D0-630EC637465F}" sibTransId="{5754AEA3-D363-4E55-B2CC-2BC5F9AAFF4A}"/>
    <dgm:cxn modelId="{3CAE7975-131B-4133-9ABB-38AB198B797C}" type="presOf" srcId="{34206E59-7E67-4EEF-BEA4-65B9F74E5A44}" destId="{1199E5FE-5854-4A0F-ABE7-CAE794388EDB}" srcOrd="0" destOrd="2" presId="urn:microsoft.com/office/officeart/2005/8/layout/list1"/>
    <dgm:cxn modelId="{A5F24400-DE90-40A7-909A-DC622A1A4AF4}" srcId="{5DE692EF-8091-4841-BADC-0B3EDF062435}" destId="{A8D2B781-E554-48CB-80BF-5D29596C4186}" srcOrd="0" destOrd="0" parTransId="{B0EA3507-80F3-440D-B056-45AE92A65418}" sibTransId="{88BA1D8C-C41D-4BCF-BEBA-9F90E228C67F}"/>
    <dgm:cxn modelId="{1AB88BE2-306E-43D2-879F-15ACC5BE3D4A}" type="presOf" srcId="{F7CD2D5B-9E55-4716-9220-7A401BD48541}" destId="{99B55113-70D8-4ABF-93C5-E90B7C60695F}" srcOrd="1" destOrd="0" presId="urn:microsoft.com/office/officeart/2005/8/layout/list1"/>
    <dgm:cxn modelId="{CDF5FC61-1837-4F6A-B837-5EE67AEBD971}" srcId="{F7CD2D5B-9E55-4716-9220-7A401BD48541}" destId="{34206E59-7E67-4EEF-BEA4-65B9F74E5A44}" srcOrd="2" destOrd="0" parTransId="{190EE775-7715-4BBD-B641-5A3FEC313B4A}" sibTransId="{78CFF9E4-86EA-4D64-832A-7E29302F81B0}"/>
    <dgm:cxn modelId="{D02FFAE9-675E-454F-84E5-1627C48022D3}" type="presOf" srcId="{5DE692EF-8091-4841-BADC-0B3EDF062435}" destId="{0CCDB1A3-B2B1-42D8-829B-7CE3CF9AA31E}" srcOrd="0" destOrd="0" presId="urn:microsoft.com/office/officeart/2005/8/layout/list1"/>
    <dgm:cxn modelId="{F8CC4BF5-706C-48DA-AA85-9AE76EF5B011}" type="presOf" srcId="{5DE692EF-8091-4841-BADC-0B3EDF062435}" destId="{A61F0A6C-E7FC-44D0-8530-971B95CDE379}" srcOrd="1" destOrd="0" presId="urn:microsoft.com/office/officeart/2005/8/layout/list1"/>
    <dgm:cxn modelId="{ED06A15E-5C63-467A-A845-5989F06A8AD6}" type="presOf" srcId="{41302165-7CFF-4901-8F96-933975E3C0A2}" destId="{1199E5FE-5854-4A0F-ABE7-CAE794388EDB}" srcOrd="0" destOrd="0" presId="urn:microsoft.com/office/officeart/2005/8/layout/list1"/>
    <dgm:cxn modelId="{AD594FF0-2374-44A0-8318-CA8A3837A49E}" type="presOf" srcId="{ABFEA6F2-0804-4DE1-A12E-5E36561281BF}" destId="{1199E5FE-5854-4A0F-ABE7-CAE794388EDB}" srcOrd="0" destOrd="1" presId="urn:microsoft.com/office/officeart/2005/8/layout/list1"/>
    <dgm:cxn modelId="{2E477D83-E63B-4F2E-B2C5-B29423FB6933}" type="presOf" srcId="{A8D2B781-E554-48CB-80BF-5D29596C4186}" destId="{65A205FE-8C98-48FE-A078-DB0A9224B675}" srcOrd="0" destOrd="0" presId="urn:microsoft.com/office/officeart/2005/8/layout/list1"/>
    <dgm:cxn modelId="{0C1A7ACD-F731-437E-91B5-75CF1DF0ED5D}" type="presOf" srcId="{6C13E6B8-A1BC-490C-992E-4D29A8FAF64E}" destId="{4BE40177-7499-4988-B55D-891B8972E15B}" srcOrd="0" destOrd="0" presId="urn:microsoft.com/office/officeart/2005/8/layout/list1"/>
    <dgm:cxn modelId="{8DA9E9EE-9A9A-4B22-B1CD-91A80BDAF031}" srcId="{F7CD2D5B-9E55-4716-9220-7A401BD48541}" destId="{ABFEA6F2-0804-4DE1-A12E-5E36561281BF}" srcOrd="1" destOrd="0" parTransId="{0FBCDA5B-BC9B-44D5-B641-D9FFBCCF4643}" sibTransId="{170BBEEE-A007-4E6F-8B2E-61621F0917B5}"/>
    <dgm:cxn modelId="{3725C7BD-1410-4486-A9BF-F6A0C4AF790E}" type="presOf" srcId="{F7CD2D5B-9E55-4716-9220-7A401BD48541}" destId="{21798DC0-B75C-4F93-A0B6-1EE598BAE751}" srcOrd="0" destOrd="0" presId="urn:microsoft.com/office/officeart/2005/8/layout/list1"/>
    <dgm:cxn modelId="{32337BCD-41C1-4FED-A4FC-BB0A43715B27}" srcId="{F7CD2D5B-9E55-4716-9220-7A401BD48541}" destId="{41302165-7CFF-4901-8F96-933975E3C0A2}" srcOrd="0" destOrd="0" parTransId="{A881CC84-A926-49C0-ABD5-3EF8CB076776}" sibTransId="{8DB35433-0720-4188-B188-CDEEC43FDF89}"/>
    <dgm:cxn modelId="{58E230C7-2878-44DD-814A-FB7623B68FB6}" type="presParOf" srcId="{4BE40177-7499-4988-B55D-891B8972E15B}" destId="{46B3A691-1008-4C46-A14A-F8C2567FCF49}" srcOrd="0" destOrd="0" presId="urn:microsoft.com/office/officeart/2005/8/layout/list1"/>
    <dgm:cxn modelId="{3D3E5E4F-0652-4F2B-9F7F-D879C68EFD27}" type="presParOf" srcId="{46B3A691-1008-4C46-A14A-F8C2567FCF49}" destId="{0CCDB1A3-B2B1-42D8-829B-7CE3CF9AA31E}" srcOrd="0" destOrd="0" presId="urn:microsoft.com/office/officeart/2005/8/layout/list1"/>
    <dgm:cxn modelId="{648DD427-7DE0-4693-84CE-30715B667E60}" type="presParOf" srcId="{46B3A691-1008-4C46-A14A-F8C2567FCF49}" destId="{A61F0A6C-E7FC-44D0-8530-971B95CDE379}" srcOrd="1" destOrd="0" presId="urn:microsoft.com/office/officeart/2005/8/layout/list1"/>
    <dgm:cxn modelId="{130CFA77-0CB1-40BF-AE20-0CCF1B44E6ED}" type="presParOf" srcId="{4BE40177-7499-4988-B55D-891B8972E15B}" destId="{C893B913-44C4-4787-84AE-EBAC6B4D2F57}" srcOrd="1" destOrd="0" presId="urn:microsoft.com/office/officeart/2005/8/layout/list1"/>
    <dgm:cxn modelId="{56DF0314-FD2B-4AE5-A324-312BC9510E5A}" type="presParOf" srcId="{4BE40177-7499-4988-B55D-891B8972E15B}" destId="{65A205FE-8C98-48FE-A078-DB0A9224B675}" srcOrd="2" destOrd="0" presId="urn:microsoft.com/office/officeart/2005/8/layout/list1"/>
    <dgm:cxn modelId="{EDDDE083-3E81-461E-A986-BA61A086E379}" type="presParOf" srcId="{4BE40177-7499-4988-B55D-891B8972E15B}" destId="{9EFC4EF1-690E-4C47-BD1F-25F12608491B}" srcOrd="3" destOrd="0" presId="urn:microsoft.com/office/officeart/2005/8/layout/list1"/>
    <dgm:cxn modelId="{3640F7DD-4345-4265-A146-66C0DC6B5CED}" type="presParOf" srcId="{4BE40177-7499-4988-B55D-891B8972E15B}" destId="{0F46B06C-3C87-491A-8003-027F309B4299}" srcOrd="4" destOrd="0" presId="urn:microsoft.com/office/officeart/2005/8/layout/list1"/>
    <dgm:cxn modelId="{D6D57D33-D320-4BBE-9629-81204114FF60}" type="presParOf" srcId="{0F46B06C-3C87-491A-8003-027F309B4299}" destId="{21798DC0-B75C-4F93-A0B6-1EE598BAE751}" srcOrd="0" destOrd="0" presId="urn:microsoft.com/office/officeart/2005/8/layout/list1"/>
    <dgm:cxn modelId="{6ED33176-1F2D-4473-922B-BE82F6AA7DD5}" type="presParOf" srcId="{0F46B06C-3C87-491A-8003-027F309B4299}" destId="{99B55113-70D8-4ABF-93C5-E90B7C60695F}" srcOrd="1" destOrd="0" presId="urn:microsoft.com/office/officeart/2005/8/layout/list1"/>
    <dgm:cxn modelId="{7662243E-3E31-43FB-8AC3-C7BE9EC24C5B}" type="presParOf" srcId="{4BE40177-7499-4988-B55D-891B8972E15B}" destId="{6D423906-5ADE-4E29-A6A4-B8D891201DDD}" srcOrd="5" destOrd="0" presId="urn:microsoft.com/office/officeart/2005/8/layout/list1"/>
    <dgm:cxn modelId="{BD14A5A6-E1A5-44FA-96F7-1390E8D78734}" type="presParOf" srcId="{4BE40177-7499-4988-B55D-891B8972E15B}" destId="{1199E5FE-5854-4A0F-ABE7-CAE794388EDB}"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13E6B8-A1BC-490C-992E-4D29A8FAF64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83CF5BC-34E0-483C-9AA6-17DF97D17DF6}">
      <dgm:prSet phldrT="[文本]" custT="1"/>
      <dgm:spPr>
        <a:solidFill>
          <a:srgbClr val="C00000"/>
        </a:solidFill>
      </dgm:spPr>
      <dgm:t>
        <a:bodyPr/>
        <a:lstStyle/>
        <a:p>
          <a:r>
            <a:rPr lang="zh-CN" altLang="en-US" sz="2000" dirty="0" smtClean="0">
              <a:latin typeface="微软雅黑" panose="020B0503020204020204" pitchFamily="34" charset="-122"/>
              <a:ea typeface="微软雅黑" panose="020B0503020204020204" pitchFamily="34" charset="-122"/>
            </a:rPr>
            <a:t>问题：麻烦的盘点</a:t>
          </a:r>
          <a:endParaRPr lang="zh-CN" altLang="en-US" sz="2000" dirty="0">
            <a:latin typeface="微软雅黑" panose="020B0503020204020204" pitchFamily="34" charset="-122"/>
            <a:ea typeface="微软雅黑" panose="020B0503020204020204" pitchFamily="34" charset="-122"/>
          </a:endParaRPr>
        </a:p>
      </dgm:t>
    </dgm:pt>
    <dgm:pt modelId="{6A1331AC-5800-4671-93FE-8585A245E765}" type="parTrans" cxnId="{B0ADF6E1-99EF-46B4-8449-3E72DA8361C4}">
      <dgm:prSet/>
      <dgm:spPr/>
      <dgm:t>
        <a:bodyPr/>
        <a:lstStyle/>
        <a:p>
          <a:endParaRPr lang="zh-CN" altLang="en-US">
            <a:latin typeface="微软雅黑" panose="020B0503020204020204" pitchFamily="34" charset="-122"/>
            <a:ea typeface="微软雅黑" panose="020B0503020204020204" pitchFamily="34" charset="-122"/>
          </a:endParaRPr>
        </a:p>
      </dgm:t>
    </dgm:pt>
    <dgm:pt modelId="{C1FC57B5-302C-4FF4-AFE4-3D23D04A9C05}" type="sibTrans" cxnId="{B0ADF6E1-99EF-46B4-8449-3E72DA8361C4}">
      <dgm:prSet/>
      <dgm:spPr/>
      <dgm:t>
        <a:bodyPr/>
        <a:lstStyle/>
        <a:p>
          <a:endParaRPr lang="zh-CN" altLang="en-US">
            <a:latin typeface="微软雅黑" panose="020B0503020204020204" pitchFamily="34" charset="-122"/>
            <a:ea typeface="微软雅黑" panose="020B0503020204020204" pitchFamily="34" charset="-122"/>
          </a:endParaRPr>
        </a:p>
      </dgm:t>
    </dgm:pt>
    <dgm:pt modelId="{7AB0AC7B-D1FE-404A-8D4C-32BE2E27ED5C}">
      <dgm:prSet phldrT="[文本]" custT="1"/>
      <dgm:spPr/>
      <dgm:t>
        <a:bodyPr/>
        <a:lstStyle/>
        <a:p>
          <a:pPr rtl="0"/>
          <a:r>
            <a:rPr lang="zh-CN" altLang="en-US" sz="1800" b="0" i="0" u="none" dirty="0" smtClean="0">
              <a:latin typeface="微软雅黑" panose="020B0503020204020204" pitchFamily="34" charset="-122"/>
              <a:ea typeface="微软雅黑" panose="020B0503020204020204" pitchFamily="34" charset="-122"/>
            </a:rPr>
            <a:t>问题：实物数据采集困难，经常不准确</a:t>
          </a:r>
          <a:endParaRPr lang="zh-CN" altLang="en-US" sz="1800" b="0" dirty="0">
            <a:latin typeface="微软雅黑" panose="020B0503020204020204" pitchFamily="34" charset="-122"/>
            <a:ea typeface="微软雅黑" panose="020B0503020204020204" pitchFamily="34" charset="-122"/>
          </a:endParaRPr>
        </a:p>
      </dgm:t>
    </dgm:pt>
    <dgm:pt modelId="{2D6D4A39-139F-4625-AC9D-38BFB25AD0A5}" type="parTrans" cxnId="{A89E7730-1B96-437E-B525-319760CA19F3}">
      <dgm:prSet/>
      <dgm:spPr/>
      <dgm:t>
        <a:bodyPr/>
        <a:lstStyle/>
        <a:p>
          <a:endParaRPr lang="zh-CN" altLang="en-US">
            <a:latin typeface="微软雅黑" panose="020B0503020204020204" pitchFamily="34" charset="-122"/>
            <a:ea typeface="微软雅黑" panose="020B0503020204020204" pitchFamily="34" charset="-122"/>
          </a:endParaRPr>
        </a:p>
      </dgm:t>
    </dgm:pt>
    <dgm:pt modelId="{F7C49218-903D-49B0-85D6-70A5F215E50F}" type="sibTrans" cxnId="{A89E7730-1B96-437E-B525-319760CA19F3}">
      <dgm:prSet/>
      <dgm:spPr/>
      <dgm:t>
        <a:bodyPr/>
        <a:lstStyle/>
        <a:p>
          <a:endParaRPr lang="zh-CN" altLang="en-US">
            <a:latin typeface="微软雅黑" panose="020B0503020204020204" pitchFamily="34" charset="-122"/>
            <a:ea typeface="微软雅黑" panose="020B0503020204020204" pitchFamily="34" charset="-122"/>
          </a:endParaRPr>
        </a:p>
      </dgm:t>
    </dgm:pt>
    <dgm:pt modelId="{4923D884-62A3-4D85-9B28-FF709B9DBFE7}">
      <dgm:prSet custT="1"/>
      <dgm:spPr/>
      <dgm:t>
        <a:bodyPr/>
        <a:lstStyle/>
        <a:p>
          <a:pPr rtl="0"/>
          <a:r>
            <a:rPr lang="zh-CN" altLang="en-US" sz="1800" b="0" i="0" u="none" dirty="0" smtClean="0">
              <a:latin typeface="微软雅黑" panose="020B0503020204020204" pitchFamily="34" charset="-122"/>
              <a:ea typeface="微软雅黑" panose="020B0503020204020204" pitchFamily="34" charset="-122"/>
            </a:rPr>
            <a:t>后果：</a:t>
          </a:r>
          <a:r>
            <a:rPr lang="en-US" altLang="zh-CN" sz="1800" b="0" i="0" u="none" dirty="0" smtClean="0">
              <a:latin typeface="微软雅黑" panose="020B0503020204020204" pitchFamily="34" charset="-122"/>
              <a:ea typeface="微软雅黑" panose="020B0503020204020204" pitchFamily="34" charset="-122"/>
            </a:rPr>
            <a:t>1</a:t>
          </a:r>
          <a:r>
            <a:rPr lang="zh-CN" altLang="en-US" sz="1800" b="0" i="0" u="none" dirty="0" smtClean="0">
              <a:latin typeface="微软雅黑" panose="020B0503020204020204" pitchFamily="34" charset="-122"/>
              <a:ea typeface="微软雅黑" panose="020B0503020204020204" pitchFamily="34" charset="-122"/>
            </a:rPr>
            <a:t>、</a:t>
          </a:r>
          <a:r>
            <a:rPr lang="zh-CN" sz="1800" b="0" i="0" u="none" dirty="0" smtClean="0">
              <a:latin typeface="微软雅黑" panose="020B0503020204020204" pitchFamily="34" charset="-122"/>
              <a:ea typeface="微软雅黑" panose="020B0503020204020204" pitchFamily="34" charset="-122"/>
            </a:rPr>
            <a:t>清点登记麻烦繁琐</a:t>
          </a:r>
          <a:r>
            <a:rPr lang="en-US" altLang="zh-CN" sz="1800" b="0" i="0" u="none" dirty="0" smtClean="0">
              <a:latin typeface="微软雅黑" panose="020B0503020204020204" pitchFamily="34" charset="-122"/>
              <a:ea typeface="微软雅黑" panose="020B0503020204020204" pitchFamily="34" charset="-122"/>
            </a:rPr>
            <a:t> 2</a:t>
          </a:r>
          <a:r>
            <a:rPr lang="zh-CN" altLang="en-US" sz="1800" b="0" i="0" u="none" dirty="0" smtClean="0">
              <a:latin typeface="微软雅黑" panose="020B0503020204020204" pitchFamily="34" charset="-122"/>
              <a:ea typeface="微软雅黑" panose="020B0503020204020204" pitchFamily="34" charset="-122"/>
            </a:rPr>
            <a:t>、</a:t>
          </a:r>
          <a:r>
            <a:rPr lang="zh-CN" sz="1800" b="0" i="0" u="none" dirty="0" smtClean="0">
              <a:latin typeface="微软雅黑" panose="020B0503020204020204" pitchFamily="34" charset="-122"/>
              <a:ea typeface="微软雅黑" panose="020B0503020204020204" pitchFamily="34" charset="-122"/>
            </a:rPr>
            <a:t>录入数据量大，容易出错</a:t>
          </a:r>
          <a:r>
            <a:rPr lang="en-US" altLang="zh-CN" sz="1800" b="0" i="0" u="none" dirty="0" smtClean="0">
              <a:latin typeface="微软雅黑" panose="020B0503020204020204" pitchFamily="34" charset="-122"/>
              <a:ea typeface="微软雅黑" panose="020B0503020204020204" pitchFamily="34" charset="-122"/>
            </a:rPr>
            <a:t>  </a:t>
          </a:r>
          <a:br>
            <a:rPr lang="en-US" altLang="zh-CN" sz="1800" b="0" i="0" u="none" dirty="0" smtClean="0">
              <a:latin typeface="微软雅黑" panose="020B0503020204020204" pitchFamily="34" charset="-122"/>
              <a:ea typeface="微软雅黑" panose="020B0503020204020204" pitchFamily="34" charset="-122"/>
            </a:rPr>
          </a:br>
          <a:r>
            <a:rPr lang="en-US" altLang="zh-CN" sz="1800" b="0" i="0" u="none" dirty="0" smtClean="0">
              <a:latin typeface="微软雅黑" panose="020B0503020204020204" pitchFamily="34" charset="-122"/>
              <a:ea typeface="微软雅黑" panose="020B0503020204020204" pitchFamily="34" charset="-122"/>
            </a:rPr>
            <a:t>          3</a:t>
          </a:r>
          <a:r>
            <a:rPr lang="zh-CN" altLang="en-US" sz="1800" b="0" i="0" u="none" dirty="0" smtClean="0">
              <a:latin typeface="微软雅黑" panose="020B0503020204020204" pitchFamily="34" charset="-122"/>
              <a:ea typeface="微软雅黑" panose="020B0503020204020204" pitchFamily="34" charset="-122"/>
            </a:rPr>
            <a:t>、管理</a:t>
          </a:r>
          <a:r>
            <a:rPr lang="zh-CN" sz="1800" b="0" i="0" u="none" dirty="0" smtClean="0">
              <a:latin typeface="微软雅黑" panose="020B0503020204020204" pitchFamily="34" charset="-122"/>
              <a:ea typeface="微软雅黑" panose="020B0503020204020204" pitchFamily="34" charset="-122"/>
            </a:rPr>
            <a:t>漏洞多，容易作假</a:t>
          </a:r>
          <a:endParaRPr lang="zh-CN" sz="1800" b="0" i="0" u="none" dirty="0">
            <a:latin typeface="微软雅黑" panose="020B0503020204020204" pitchFamily="34" charset="-122"/>
            <a:ea typeface="微软雅黑" panose="020B0503020204020204" pitchFamily="34" charset="-122"/>
          </a:endParaRPr>
        </a:p>
      </dgm:t>
    </dgm:pt>
    <dgm:pt modelId="{96687254-D877-4468-A1D7-E70B96303606}" type="parTrans" cxnId="{1D69E755-E284-4ADE-B35E-E0ED2BE2BB8F}">
      <dgm:prSet/>
      <dgm:spPr/>
      <dgm:t>
        <a:bodyPr/>
        <a:lstStyle/>
        <a:p>
          <a:endParaRPr lang="zh-CN" altLang="en-US">
            <a:latin typeface="微软雅黑" panose="020B0503020204020204" pitchFamily="34" charset="-122"/>
            <a:ea typeface="微软雅黑" panose="020B0503020204020204" pitchFamily="34" charset="-122"/>
          </a:endParaRPr>
        </a:p>
      </dgm:t>
    </dgm:pt>
    <dgm:pt modelId="{B6675F7F-DA6F-4897-90A2-F549A046C58B}" type="sibTrans" cxnId="{1D69E755-E284-4ADE-B35E-E0ED2BE2BB8F}">
      <dgm:prSet/>
      <dgm:spPr/>
      <dgm:t>
        <a:bodyPr/>
        <a:lstStyle/>
        <a:p>
          <a:endParaRPr lang="zh-CN" altLang="en-US">
            <a:latin typeface="微软雅黑" panose="020B0503020204020204" pitchFamily="34" charset="-122"/>
            <a:ea typeface="微软雅黑" panose="020B0503020204020204" pitchFamily="34" charset="-122"/>
          </a:endParaRPr>
        </a:p>
      </dgm:t>
    </dgm:pt>
    <dgm:pt modelId="{C478AE26-5C3C-434F-927A-797065547FFD}">
      <dgm:prSet custT="1"/>
      <dgm:spPr>
        <a:solidFill>
          <a:srgbClr val="C00000"/>
        </a:solidFill>
      </dgm:spPr>
      <dgm:t>
        <a:bodyPr/>
        <a:lstStyle/>
        <a:p>
          <a:r>
            <a:rPr lang="zh-CN" altLang="en-US" sz="2000" dirty="0" smtClean="0">
              <a:latin typeface="微软雅黑" panose="020B0503020204020204" pitchFamily="34" charset="-122"/>
              <a:ea typeface="微软雅黑" panose="020B0503020204020204" pitchFamily="34" charset="-122"/>
            </a:rPr>
            <a:t>解决方案：盘点扫描</a:t>
          </a:r>
          <a:endParaRPr lang="en-US" altLang="zh-CN" sz="2000" dirty="0" smtClean="0">
            <a:latin typeface="微软雅黑" panose="020B0503020204020204" pitchFamily="34" charset="-122"/>
            <a:ea typeface="微软雅黑" panose="020B0503020204020204" pitchFamily="34" charset="-122"/>
          </a:endParaRPr>
        </a:p>
      </dgm:t>
    </dgm:pt>
    <dgm:pt modelId="{B05DE52B-7A3D-4C77-ABE2-BA3F9E0E05B9}" type="parTrans" cxnId="{3A2E9B19-981D-4D39-9027-5F7389DEB05C}">
      <dgm:prSet/>
      <dgm:spPr/>
      <dgm:t>
        <a:bodyPr/>
        <a:lstStyle/>
        <a:p>
          <a:endParaRPr lang="zh-CN" altLang="en-US">
            <a:latin typeface="微软雅黑" panose="020B0503020204020204" pitchFamily="34" charset="-122"/>
            <a:ea typeface="微软雅黑" panose="020B0503020204020204" pitchFamily="34" charset="-122"/>
          </a:endParaRPr>
        </a:p>
      </dgm:t>
    </dgm:pt>
    <dgm:pt modelId="{E340FDC6-FA1C-4FB4-91B4-D3B0CE19931C}" type="sibTrans" cxnId="{3A2E9B19-981D-4D39-9027-5F7389DEB05C}">
      <dgm:prSet/>
      <dgm:spPr/>
      <dgm:t>
        <a:bodyPr/>
        <a:lstStyle/>
        <a:p>
          <a:endParaRPr lang="zh-CN" altLang="en-US">
            <a:latin typeface="微软雅黑" panose="020B0503020204020204" pitchFamily="34" charset="-122"/>
            <a:ea typeface="微软雅黑" panose="020B0503020204020204" pitchFamily="34" charset="-122"/>
          </a:endParaRPr>
        </a:p>
      </dgm:t>
    </dgm:pt>
    <dgm:pt modelId="{BD7E66B6-8703-405D-97CA-1351B9F9E76E}">
      <dgm:prSet custT="1"/>
      <dgm:spPr/>
      <dgm:t>
        <a:bodyPr/>
        <a:lstStyle/>
        <a:p>
          <a:r>
            <a:rPr lang="zh-CN" altLang="en-US" sz="1800" dirty="0" smtClean="0">
              <a:latin typeface="微软雅黑" panose="020B0503020204020204" pitchFamily="34" charset="-122"/>
              <a:ea typeface="微软雅黑" panose="020B0503020204020204" pitchFamily="34" charset="-122"/>
            </a:rPr>
            <a:t>仓库管理员通过扫描存货，即可录入盘点数据，无需登记，不会重复，简单轻松。</a:t>
          </a:r>
          <a:endParaRPr lang="en-US" altLang="zh-CN" sz="1800" dirty="0" smtClean="0">
            <a:latin typeface="微软雅黑" panose="020B0503020204020204" pitchFamily="34" charset="-122"/>
            <a:ea typeface="微软雅黑" panose="020B0503020204020204" pitchFamily="34" charset="-122"/>
          </a:endParaRPr>
        </a:p>
      </dgm:t>
    </dgm:pt>
    <dgm:pt modelId="{96F221FD-88F2-4809-9F3A-DCE4D69456DE}" type="parTrans" cxnId="{CE576FEB-B662-451E-BB08-8ED5998503E8}">
      <dgm:prSet/>
      <dgm:spPr/>
      <dgm:t>
        <a:bodyPr/>
        <a:lstStyle/>
        <a:p>
          <a:endParaRPr lang="zh-CN" altLang="en-US">
            <a:latin typeface="微软雅黑" panose="020B0503020204020204" pitchFamily="34" charset="-122"/>
            <a:ea typeface="微软雅黑" panose="020B0503020204020204" pitchFamily="34" charset="-122"/>
          </a:endParaRPr>
        </a:p>
      </dgm:t>
    </dgm:pt>
    <dgm:pt modelId="{3BDA296C-092B-41D7-BE55-B28D32899B54}" type="sibTrans" cxnId="{CE576FEB-B662-451E-BB08-8ED5998503E8}">
      <dgm:prSet/>
      <dgm:spPr/>
      <dgm:t>
        <a:bodyPr/>
        <a:lstStyle/>
        <a:p>
          <a:endParaRPr lang="zh-CN" altLang="en-US">
            <a:latin typeface="微软雅黑" panose="020B0503020204020204" pitchFamily="34" charset="-122"/>
            <a:ea typeface="微软雅黑" panose="020B0503020204020204" pitchFamily="34" charset="-122"/>
          </a:endParaRPr>
        </a:p>
      </dgm:t>
    </dgm:pt>
    <dgm:pt modelId="{F6352A47-DF9F-4EB3-A6B1-E80A64329E8F}">
      <dgm:prSet custT="1"/>
      <dgm:spPr/>
      <dgm:t>
        <a:bodyPr/>
        <a:lstStyle/>
        <a:p>
          <a:r>
            <a:rPr lang="zh-CN" altLang="en-US" sz="1800" dirty="0" smtClean="0">
              <a:latin typeface="微软雅黑" panose="020B0503020204020204" pitchFamily="34" charset="-122"/>
              <a:ea typeface="微软雅黑" panose="020B0503020204020204" pitchFamily="34" charset="-122"/>
            </a:rPr>
            <a:t>盘点时不提供仓库实时数据，即扫即盘。所有扫描到的结果直接录入系统，无法在中途环境内修改</a:t>
          </a:r>
          <a:endParaRPr lang="en-US" altLang="zh-CN" sz="1800" dirty="0" smtClean="0">
            <a:latin typeface="微软雅黑" panose="020B0503020204020204" pitchFamily="34" charset="-122"/>
            <a:ea typeface="微软雅黑" panose="020B0503020204020204" pitchFamily="34" charset="-122"/>
          </a:endParaRPr>
        </a:p>
      </dgm:t>
    </dgm:pt>
    <dgm:pt modelId="{95DC0935-3110-4784-B51C-65223D6CBBCE}" type="parTrans" cxnId="{3C739E87-5DB4-43A4-AB1D-E6710195DFE5}">
      <dgm:prSet/>
      <dgm:spPr/>
      <dgm:t>
        <a:bodyPr/>
        <a:lstStyle/>
        <a:p>
          <a:endParaRPr lang="zh-CN" altLang="en-US">
            <a:latin typeface="微软雅黑" panose="020B0503020204020204" pitchFamily="34" charset="-122"/>
            <a:ea typeface="微软雅黑" panose="020B0503020204020204" pitchFamily="34" charset="-122"/>
          </a:endParaRPr>
        </a:p>
      </dgm:t>
    </dgm:pt>
    <dgm:pt modelId="{67E2C3FC-81D5-4912-B7A9-97B468C1DCC9}" type="sibTrans" cxnId="{3C739E87-5DB4-43A4-AB1D-E6710195DFE5}">
      <dgm:prSet/>
      <dgm:spPr/>
      <dgm:t>
        <a:bodyPr/>
        <a:lstStyle/>
        <a:p>
          <a:endParaRPr lang="zh-CN" altLang="en-US">
            <a:latin typeface="微软雅黑" panose="020B0503020204020204" pitchFamily="34" charset="-122"/>
            <a:ea typeface="微软雅黑" panose="020B0503020204020204" pitchFamily="34" charset="-122"/>
          </a:endParaRPr>
        </a:p>
      </dgm:t>
    </dgm:pt>
    <dgm:pt modelId="{4BE40177-7499-4988-B55D-891B8972E15B}" type="pres">
      <dgm:prSet presAssocID="{6C13E6B8-A1BC-490C-992E-4D29A8FAF64E}" presName="linear" presStyleCnt="0">
        <dgm:presLayoutVars>
          <dgm:dir/>
          <dgm:animLvl val="lvl"/>
          <dgm:resizeHandles val="exact"/>
        </dgm:presLayoutVars>
      </dgm:prSet>
      <dgm:spPr/>
      <dgm:t>
        <a:bodyPr/>
        <a:lstStyle/>
        <a:p>
          <a:endParaRPr lang="zh-CN" altLang="en-US"/>
        </a:p>
      </dgm:t>
    </dgm:pt>
    <dgm:pt modelId="{F86733AD-B405-4CA6-8112-F5770B8E63AB}" type="pres">
      <dgm:prSet presAssocID="{E83CF5BC-34E0-483C-9AA6-17DF97D17DF6}" presName="parentLin" presStyleCnt="0"/>
      <dgm:spPr/>
    </dgm:pt>
    <dgm:pt modelId="{0689F5DC-13E5-4E8C-B889-75C0DEFE16EB}" type="pres">
      <dgm:prSet presAssocID="{E83CF5BC-34E0-483C-9AA6-17DF97D17DF6}" presName="parentLeftMargin" presStyleLbl="node1" presStyleIdx="0" presStyleCnt="2"/>
      <dgm:spPr/>
      <dgm:t>
        <a:bodyPr/>
        <a:lstStyle/>
        <a:p>
          <a:endParaRPr lang="zh-CN" altLang="en-US"/>
        </a:p>
      </dgm:t>
    </dgm:pt>
    <dgm:pt modelId="{A5F017E9-E519-4000-B32A-C139C90F17AE}" type="pres">
      <dgm:prSet presAssocID="{E83CF5BC-34E0-483C-9AA6-17DF97D17DF6}" presName="parentText" presStyleLbl="node1" presStyleIdx="0" presStyleCnt="2">
        <dgm:presLayoutVars>
          <dgm:chMax val="0"/>
          <dgm:bulletEnabled val="1"/>
        </dgm:presLayoutVars>
      </dgm:prSet>
      <dgm:spPr/>
      <dgm:t>
        <a:bodyPr/>
        <a:lstStyle/>
        <a:p>
          <a:endParaRPr lang="zh-CN" altLang="en-US"/>
        </a:p>
      </dgm:t>
    </dgm:pt>
    <dgm:pt modelId="{087C18D6-4F0E-4E78-8DB9-A863BDBBBF19}" type="pres">
      <dgm:prSet presAssocID="{E83CF5BC-34E0-483C-9AA6-17DF97D17DF6}" presName="negativeSpace" presStyleCnt="0"/>
      <dgm:spPr/>
    </dgm:pt>
    <dgm:pt modelId="{90DCE200-B53C-4A2C-8BD4-D96657D1BF77}" type="pres">
      <dgm:prSet presAssocID="{E83CF5BC-34E0-483C-9AA6-17DF97D17DF6}" presName="childText" presStyleLbl="conFgAcc1" presStyleIdx="0" presStyleCnt="2">
        <dgm:presLayoutVars>
          <dgm:bulletEnabled val="1"/>
        </dgm:presLayoutVars>
      </dgm:prSet>
      <dgm:spPr/>
      <dgm:t>
        <a:bodyPr/>
        <a:lstStyle/>
        <a:p>
          <a:endParaRPr lang="zh-CN" altLang="en-US"/>
        </a:p>
      </dgm:t>
    </dgm:pt>
    <dgm:pt modelId="{6AA79B29-3800-4106-B505-CA4542500500}" type="pres">
      <dgm:prSet presAssocID="{C1FC57B5-302C-4FF4-AFE4-3D23D04A9C05}" presName="spaceBetweenRectangles" presStyleCnt="0"/>
      <dgm:spPr/>
    </dgm:pt>
    <dgm:pt modelId="{F170E16D-5896-4A1F-8A42-D0FBDC954779}" type="pres">
      <dgm:prSet presAssocID="{C478AE26-5C3C-434F-927A-797065547FFD}" presName="parentLin" presStyleCnt="0"/>
      <dgm:spPr/>
    </dgm:pt>
    <dgm:pt modelId="{B286BD78-678A-4E7C-BACF-B3D99B978608}" type="pres">
      <dgm:prSet presAssocID="{C478AE26-5C3C-434F-927A-797065547FFD}" presName="parentLeftMargin" presStyleLbl="node1" presStyleIdx="0" presStyleCnt="2"/>
      <dgm:spPr/>
      <dgm:t>
        <a:bodyPr/>
        <a:lstStyle/>
        <a:p>
          <a:endParaRPr lang="zh-CN" altLang="en-US"/>
        </a:p>
      </dgm:t>
    </dgm:pt>
    <dgm:pt modelId="{6190801F-DA62-4DFE-AC90-AA155CCC3F5D}" type="pres">
      <dgm:prSet presAssocID="{C478AE26-5C3C-434F-927A-797065547FFD}" presName="parentText" presStyleLbl="node1" presStyleIdx="1" presStyleCnt="2">
        <dgm:presLayoutVars>
          <dgm:chMax val="0"/>
          <dgm:bulletEnabled val="1"/>
        </dgm:presLayoutVars>
      </dgm:prSet>
      <dgm:spPr/>
      <dgm:t>
        <a:bodyPr/>
        <a:lstStyle/>
        <a:p>
          <a:endParaRPr lang="zh-CN" altLang="en-US"/>
        </a:p>
      </dgm:t>
    </dgm:pt>
    <dgm:pt modelId="{18BE6D3E-3CB5-4168-BB7E-182187F246DD}" type="pres">
      <dgm:prSet presAssocID="{C478AE26-5C3C-434F-927A-797065547FFD}" presName="negativeSpace" presStyleCnt="0"/>
      <dgm:spPr/>
    </dgm:pt>
    <dgm:pt modelId="{E84F5988-5E30-476E-A1E9-54609EAA9093}" type="pres">
      <dgm:prSet presAssocID="{C478AE26-5C3C-434F-927A-797065547FFD}" presName="childText" presStyleLbl="conFgAcc1" presStyleIdx="1" presStyleCnt="2">
        <dgm:presLayoutVars>
          <dgm:bulletEnabled val="1"/>
        </dgm:presLayoutVars>
      </dgm:prSet>
      <dgm:spPr/>
      <dgm:t>
        <a:bodyPr/>
        <a:lstStyle/>
        <a:p>
          <a:endParaRPr lang="zh-CN" altLang="en-US"/>
        </a:p>
      </dgm:t>
    </dgm:pt>
  </dgm:ptLst>
  <dgm:cxnLst>
    <dgm:cxn modelId="{ED0077E5-7902-4F4C-A36A-92457393B73E}" type="presOf" srcId="{C478AE26-5C3C-434F-927A-797065547FFD}" destId="{B286BD78-678A-4E7C-BACF-B3D99B978608}" srcOrd="0" destOrd="0" presId="urn:microsoft.com/office/officeart/2005/8/layout/list1"/>
    <dgm:cxn modelId="{B0ADF6E1-99EF-46B4-8449-3E72DA8361C4}" srcId="{6C13E6B8-A1BC-490C-992E-4D29A8FAF64E}" destId="{E83CF5BC-34E0-483C-9AA6-17DF97D17DF6}" srcOrd="0" destOrd="0" parTransId="{6A1331AC-5800-4671-93FE-8585A245E765}" sibTransId="{C1FC57B5-302C-4FF4-AFE4-3D23D04A9C05}"/>
    <dgm:cxn modelId="{A89E7730-1B96-437E-B525-319760CA19F3}" srcId="{E83CF5BC-34E0-483C-9AA6-17DF97D17DF6}" destId="{7AB0AC7B-D1FE-404A-8D4C-32BE2E27ED5C}" srcOrd="0" destOrd="0" parTransId="{2D6D4A39-139F-4625-AC9D-38BFB25AD0A5}" sibTransId="{F7C49218-903D-49B0-85D6-70A5F215E50F}"/>
    <dgm:cxn modelId="{7D752791-4458-4AE6-95EC-1770499A64A8}" type="presOf" srcId="{4923D884-62A3-4D85-9B28-FF709B9DBFE7}" destId="{90DCE200-B53C-4A2C-8BD4-D96657D1BF77}" srcOrd="0" destOrd="1" presId="urn:microsoft.com/office/officeart/2005/8/layout/list1"/>
    <dgm:cxn modelId="{3A2E9B19-981D-4D39-9027-5F7389DEB05C}" srcId="{6C13E6B8-A1BC-490C-992E-4D29A8FAF64E}" destId="{C478AE26-5C3C-434F-927A-797065547FFD}" srcOrd="1" destOrd="0" parTransId="{B05DE52B-7A3D-4C77-ABE2-BA3F9E0E05B9}" sibTransId="{E340FDC6-FA1C-4FB4-91B4-D3B0CE19931C}"/>
    <dgm:cxn modelId="{31096A8D-E316-41B3-A10A-B8336E614C28}" type="presOf" srcId="{C478AE26-5C3C-434F-927A-797065547FFD}" destId="{6190801F-DA62-4DFE-AC90-AA155CCC3F5D}" srcOrd="1" destOrd="0" presId="urn:microsoft.com/office/officeart/2005/8/layout/list1"/>
    <dgm:cxn modelId="{CE576FEB-B662-451E-BB08-8ED5998503E8}" srcId="{C478AE26-5C3C-434F-927A-797065547FFD}" destId="{BD7E66B6-8703-405D-97CA-1351B9F9E76E}" srcOrd="0" destOrd="0" parTransId="{96F221FD-88F2-4809-9F3A-DCE4D69456DE}" sibTransId="{3BDA296C-092B-41D7-BE55-B28D32899B54}"/>
    <dgm:cxn modelId="{09E7A62E-DDCB-4F67-A78D-5201144BB20F}" type="presOf" srcId="{6C13E6B8-A1BC-490C-992E-4D29A8FAF64E}" destId="{4BE40177-7499-4988-B55D-891B8972E15B}" srcOrd="0" destOrd="0" presId="urn:microsoft.com/office/officeart/2005/8/layout/list1"/>
    <dgm:cxn modelId="{AB6F4133-C465-4D0D-BC3C-B01ADD51AF55}" type="presOf" srcId="{E83CF5BC-34E0-483C-9AA6-17DF97D17DF6}" destId="{0689F5DC-13E5-4E8C-B889-75C0DEFE16EB}" srcOrd="0" destOrd="0" presId="urn:microsoft.com/office/officeart/2005/8/layout/list1"/>
    <dgm:cxn modelId="{6B126D62-43E0-4164-A0E4-446941E7AC87}" type="presOf" srcId="{F6352A47-DF9F-4EB3-A6B1-E80A64329E8F}" destId="{E84F5988-5E30-476E-A1E9-54609EAA9093}" srcOrd="0" destOrd="1" presId="urn:microsoft.com/office/officeart/2005/8/layout/list1"/>
    <dgm:cxn modelId="{7CFF398D-F72B-49BE-840A-68913669CB2A}" type="presOf" srcId="{7AB0AC7B-D1FE-404A-8D4C-32BE2E27ED5C}" destId="{90DCE200-B53C-4A2C-8BD4-D96657D1BF77}" srcOrd="0" destOrd="0" presId="urn:microsoft.com/office/officeart/2005/8/layout/list1"/>
    <dgm:cxn modelId="{3C739E87-5DB4-43A4-AB1D-E6710195DFE5}" srcId="{C478AE26-5C3C-434F-927A-797065547FFD}" destId="{F6352A47-DF9F-4EB3-A6B1-E80A64329E8F}" srcOrd="1" destOrd="0" parTransId="{95DC0935-3110-4784-B51C-65223D6CBBCE}" sibTransId="{67E2C3FC-81D5-4912-B7A9-97B468C1DCC9}"/>
    <dgm:cxn modelId="{950890F6-7EEE-4281-8A69-61922AD4AACA}" type="presOf" srcId="{BD7E66B6-8703-405D-97CA-1351B9F9E76E}" destId="{E84F5988-5E30-476E-A1E9-54609EAA9093}" srcOrd="0" destOrd="0" presId="urn:microsoft.com/office/officeart/2005/8/layout/list1"/>
    <dgm:cxn modelId="{1D69E755-E284-4ADE-B35E-E0ED2BE2BB8F}" srcId="{E83CF5BC-34E0-483C-9AA6-17DF97D17DF6}" destId="{4923D884-62A3-4D85-9B28-FF709B9DBFE7}" srcOrd="1" destOrd="0" parTransId="{96687254-D877-4468-A1D7-E70B96303606}" sibTransId="{B6675F7F-DA6F-4897-90A2-F549A046C58B}"/>
    <dgm:cxn modelId="{2F8A5E04-19D4-4141-AB8A-22C52A4E45B0}" type="presOf" srcId="{E83CF5BC-34E0-483C-9AA6-17DF97D17DF6}" destId="{A5F017E9-E519-4000-B32A-C139C90F17AE}" srcOrd="1" destOrd="0" presId="urn:microsoft.com/office/officeart/2005/8/layout/list1"/>
    <dgm:cxn modelId="{B2C88231-C6C4-4CCE-93EE-D53F3ADB9F1D}" type="presParOf" srcId="{4BE40177-7499-4988-B55D-891B8972E15B}" destId="{F86733AD-B405-4CA6-8112-F5770B8E63AB}" srcOrd="0" destOrd="0" presId="urn:microsoft.com/office/officeart/2005/8/layout/list1"/>
    <dgm:cxn modelId="{892BF3D3-D0CE-4891-8A92-0924EE719F59}" type="presParOf" srcId="{F86733AD-B405-4CA6-8112-F5770B8E63AB}" destId="{0689F5DC-13E5-4E8C-B889-75C0DEFE16EB}" srcOrd="0" destOrd="0" presId="urn:microsoft.com/office/officeart/2005/8/layout/list1"/>
    <dgm:cxn modelId="{D803C81C-4C41-4A8A-B04F-ADF80D937F7D}" type="presParOf" srcId="{F86733AD-B405-4CA6-8112-F5770B8E63AB}" destId="{A5F017E9-E519-4000-B32A-C139C90F17AE}" srcOrd="1" destOrd="0" presId="urn:microsoft.com/office/officeart/2005/8/layout/list1"/>
    <dgm:cxn modelId="{B6262B00-32A0-44D0-BD15-BBF07E825D1C}" type="presParOf" srcId="{4BE40177-7499-4988-B55D-891B8972E15B}" destId="{087C18D6-4F0E-4E78-8DB9-A863BDBBBF19}" srcOrd="1" destOrd="0" presId="urn:microsoft.com/office/officeart/2005/8/layout/list1"/>
    <dgm:cxn modelId="{3CCA3FDD-B5D8-4BFF-9068-9F077212D1B6}" type="presParOf" srcId="{4BE40177-7499-4988-B55D-891B8972E15B}" destId="{90DCE200-B53C-4A2C-8BD4-D96657D1BF77}" srcOrd="2" destOrd="0" presId="urn:microsoft.com/office/officeart/2005/8/layout/list1"/>
    <dgm:cxn modelId="{D52EB77F-B1AA-427C-A61A-0E54B932FCA4}" type="presParOf" srcId="{4BE40177-7499-4988-B55D-891B8972E15B}" destId="{6AA79B29-3800-4106-B505-CA4542500500}" srcOrd="3" destOrd="0" presId="urn:microsoft.com/office/officeart/2005/8/layout/list1"/>
    <dgm:cxn modelId="{973DED0F-AC9F-4043-9EFB-FA0E1435F481}" type="presParOf" srcId="{4BE40177-7499-4988-B55D-891B8972E15B}" destId="{F170E16D-5896-4A1F-8A42-D0FBDC954779}" srcOrd="4" destOrd="0" presId="urn:microsoft.com/office/officeart/2005/8/layout/list1"/>
    <dgm:cxn modelId="{DCD3F4C3-78DE-426E-8977-BA9E67EC2281}" type="presParOf" srcId="{F170E16D-5896-4A1F-8A42-D0FBDC954779}" destId="{B286BD78-678A-4E7C-BACF-B3D99B978608}" srcOrd="0" destOrd="0" presId="urn:microsoft.com/office/officeart/2005/8/layout/list1"/>
    <dgm:cxn modelId="{DF64DEC5-0798-499A-83E9-225BF4D5D8D6}" type="presParOf" srcId="{F170E16D-5896-4A1F-8A42-D0FBDC954779}" destId="{6190801F-DA62-4DFE-AC90-AA155CCC3F5D}" srcOrd="1" destOrd="0" presId="urn:microsoft.com/office/officeart/2005/8/layout/list1"/>
    <dgm:cxn modelId="{C9F5BA25-A1C7-4507-8F42-421CDFAB9005}" type="presParOf" srcId="{4BE40177-7499-4988-B55D-891B8972E15B}" destId="{18BE6D3E-3CB5-4168-BB7E-182187F246DD}" srcOrd="5" destOrd="0" presId="urn:microsoft.com/office/officeart/2005/8/layout/list1"/>
    <dgm:cxn modelId="{49D0CA3C-9AD4-498A-A67A-BE397D99B316}" type="presParOf" srcId="{4BE40177-7499-4988-B55D-891B8972E15B}" destId="{E84F5988-5E30-476E-A1E9-54609EAA9093}"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06CADF-FC17-4A1D-B9B9-5CF51172241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A627CA6-6F3B-4156-B9CD-20A3A6FB71BE}">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提高收发货品的准确率和工作效率</a:t>
          </a:r>
          <a:endParaRPr lang="zh-CN" altLang="en-US" dirty="0">
            <a:latin typeface="微软雅黑" panose="020B0503020204020204" pitchFamily="34" charset="-122"/>
            <a:ea typeface="微软雅黑" panose="020B0503020204020204" pitchFamily="34" charset="-122"/>
          </a:endParaRPr>
        </a:p>
      </dgm:t>
    </dgm:pt>
    <dgm:pt modelId="{619C281E-3BE9-45AF-820A-BA83D584D036}" type="parTrans" cxnId="{EBD5ED44-2874-4208-B96F-E4EC19225F7F}">
      <dgm:prSet/>
      <dgm:spPr/>
      <dgm:t>
        <a:bodyPr/>
        <a:lstStyle/>
        <a:p>
          <a:endParaRPr lang="zh-CN" altLang="en-US">
            <a:latin typeface="微软雅黑" panose="020B0503020204020204" pitchFamily="34" charset="-122"/>
            <a:ea typeface="微软雅黑" panose="020B0503020204020204" pitchFamily="34" charset="-122"/>
          </a:endParaRPr>
        </a:p>
      </dgm:t>
    </dgm:pt>
    <dgm:pt modelId="{34F11CA9-B02A-48BE-B252-70A55DB11A91}" type="sibTrans" cxnId="{EBD5ED44-2874-4208-B96F-E4EC19225F7F}">
      <dgm:prSet/>
      <dgm:spPr/>
      <dgm:t>
        <a:bodyPr/>
        <a:lstStyle/>
        <a:p>
          <a:endParaRPr lang="zh-CN" altLang="en-US">
            <a:latin typeface="微软雅黑" panose="020B0503020204020204" pitchFamily="34" charset="-122"/>
            <a:ea typeface="微软雅黑" panose="020B0503020204020204" pitchFamily="34" charset="-122"/>
          </a:endParaRPr>
        </a:p>
      </dgm:t>
    </dgm:pt>
    <dgm:pt modelId="{F28AC367-E3A1-451D-B9D9-2CAC9CA7589D}">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快捷、轻松、准确盘点</a:t>
          </a:r>
          <a:endParaRPr lang="en-US" altLang="zh-CN" dirty="0" smtClean="0">
            <a:latin typeface="微软雅黑" panose="020B0503020204020204" pitchFamily="34" charset="-122"/>
            <a:ea typeface="微软雅黑" panose="020B0503020204020204" pitchFamily="34" charset="-122"/>
          </a:endParaRPr>
        </a:p>
      </dgm:t>
    </dgm:pt>
    <dgm:pt modelId="{FA8E86BC-EE17-4681-801A-13BFB7167633}" type="parTrans" cxnId="{7F83B644-D4F1-4DFA-95D9-FB901E36CA73}">
      <dgm:prSet/>
      <dgm:spPr/>
      <dgm:t>
        <a:bodyPr/>
        <a:lstStyle/>
        <a:p>
          <a:endParaRPr lang="zh-CN" altLang="en-US">
            <a:latin typeface="微软雅黑" panose="020B0503020204020204" pitchFamily="34" charset="-122"/>
            <a:ea typeface="微软雅黑" panose="020B0503020204020204" pitchFamily="34" charset="-122"/>
          </a:endParaRPr>
        </a:p>
      </dgm:t>
    </dgm:pt>
    <dgm:pt modelId="{4DFB5147-B828-4A89-B82F-6DB53D204789}" type="sibTrans" cxnId="{7F83B644-D4F1-4DFA-95D9-FB901E36CA73}">
      <dgm:prSet/>
      <dgm:spPr/>
      <dgm:t>
        <a:bodyPr/>
        <a:lstStyle/>
        <a:p>
          <a:endParaRPr lang="zh-CN" altLang="en-US">
            <a:latin typeface="微软雅黑" panose="020B0503020204020204" pitchFamily="34" charset="-122"/>
            <a:ea typeface="微软雅黑" panose="020B0503020204020204" pitchFamily="34" charset="-122"/>
          </a:endParaRPr>
        </a:p>
      </dgm:t>
    </dgm:pt>
    <dgm:pt modelId="{037EB056-9F9D-4179-8309-D1BC2AD6C2E8}">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操作简单方便</a:t>
          </a:r>
          <a:endParaRPr lang="en-US" altLang="zh-CN" dirty="0" smtClean="0">
            <a:latin typeface="微软雅黑" panose="020B0503020204020204" pitchFamily="34" charset="-122"/>
            <a:ea typeface="微软雅黑" panose="020B0503020204020204" pitchFamily="34" charset="-122"/>
          </a:endParaRPr>
        </a:p>
      </dgm:t>
    </dgm:pt>
    <dgm:pt modelId="{877AB91C-E932-4E41-B277-7B8761F596A4}" type="parTrans" cxnId="{9811A146-C4AD-4C0E-9777-CA3BB38FEDAD}">
      <dgm:prSet/>
      <dgm:spPr/>
      <dgm:t>
        <a:bodyPr/>
        <a:lstStyle/>
        <a:p>
          <a:endParaRPr lang="zh-CN" altLang="en-US">
            <a:latin typeface="微软雅黑" panose="020B0503020204020204" pitchFamily="34" charset="-122"/>
            <a:ea typeface="微软雅黑" panose="020B0503020204020204" pitchFamily="34" charset="-122"/>
          </a:endParaRPr>
        </a:p>
      </dgm:t>
    </dgm:pt>
    <dgm:pt modelId="{76137C83-81FA-426A-923B-3B9F50DB306C}" type="sibTrans" cxnId="{9811A146-C4AD-4C0E-9777-CA3BB38FEDAD}">
      <dgm:prSet/>
      <dgm:spPr/>
      <dgm:t>
        <a:bodyPr/>
        <a:lstStyle/>
        <a:p>
          <a:endParaRPr lang="zh-CN" altLang="en-US">
            <a:latin typeface="微软雅黑" panose="020B0503020204020204" pitchFamily="34" charset="-122"/>
            <a:ea typeface="微软雅黑" panose="020B0503020204020204" pitchFamily="34" charset="-122"/>
          </a:endParaRPr>
        </a:p>
      </dgm:t>
    </dgm:pt>
    <dgm:pt modelId="{54CAAAB2-B08A-428A-BC9B-ADF6F5C1D397}">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提供高效的盘点策略，提高盘点效率和准确性。</a:t>
          </a:r>
          <a:endParaRPr lang="en-US" altLang="zh-CN" dirty="0" smtClean="0">
            <a:latin typeface="微软雅黑" panose="020B0503020204020204" pitchFamily="34" charset="-122"/>
            <a:ea typeface="微软雅黑" panose="020B0503020204020204" pitchFamily="34" charset="-122"/>
          </a:endParaRPr>
        </a:p>
      </dgm:t>
    </dgm:pt>
    <dgm:pt modelId="{1FB87AAF-5554-4F17-867E-F46E12CB664D}" type="parTrans" cxnId="{4D5985AD-B806-4CA0-9F14-76122B665EBF}">
      <dgm:prSet/>
      <dgm:spPr/>
      <dgm:t>
        <a:bodyPr/>
        <a:lstStyle/>
        <a:p>
          <a:endParaRPr lang="zh-CN" altLang="en-US">
            <a:latin typeface="微软雅黑" panose="020B0503020204020204" pitchFamily="34" charset="-122"/>
            <a:ea typeface="微软雅黑" panose="020B0503020204020204" pitchFamily="34" charset="-122"/>
          </a:endParaRPr>
        </a:p>
      </dgm:t>
    </dgm:pt>
    <dgm:pt modelId="{F706BA3C-1E43-4390-BCF9-C64D58453CCB}" type="sibTrans" cxnId="{4D5985AD-B806-4CA0-9F14-76122B665EBF}">
      <dgm:prSet/>
      <dgm:spPr/>
      <dgm:t>
        <a:bodyPr/>
        <a:lstStyle/>
        <a:p>
          <a:endParaRPr lang="zh-CN" altLang="en-US">
            <a:latin typeface="微软雅黑" panose="020B0503020204020204" pitchFamily="34" charset="-122"/>
            <a:ea typeface="微软雅黑" panose="020B0503020204020204" pitchFamily="34" charset="-122"/>
          </a:endParaRPr>
        </a:p>
      </dgm:t>
    </dgm:pt>
    <dgm:pt modelId="{5BF65CDB-E848-4461-A2A3-BD869C4933A2}">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终端界面简单易用，可以通过扫描直接生成</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单据，在减轻了仓库管理员工作量基础上，降低了对其掌握电脑的水平要求。</a:t>
          </a:r>
          <a:endParaRPr lang="en-US" altLang="zh-CN" dirty="0" smtClean="0">
            <a:latin typeface="微软雅黑" panose="020B0503020204020204" pitchFamily="34" charset="-122"/>
            <a:ea typeface="微软雅黑" panose="020B0503020204020204" pitchFamily="34" charset="-122"/>
          </a:endParaRPr>
        </a:p>
      </dgm:t>
    </dgm:pt>
    <dgm:pt modelId="{A7E34A55-2413-4907-AC00-DBF0B51FCC2A}" type="parTrans" cxnId="{5D509CE1-F776-4D88-8A63-F4E825733613}">
      <dgm:prSet/>
      <dgm:spPr/>
      <dgm:t>
        <a:bodyPr/>
        <a:lstStyle/>
        <a:p>
          <a:endParaRPr lang="zh-CN" altLang="en-US">
            <a:latin typeface="微软雅黑" panose="020B0503020204020204" pitchFamily="34" charset="-122"/>
            <a:ea typeface="微软雅黑" panose="020B0503020204020204" pitchFamily="34" charset="-122"/>
          </a:endParaRPr>
        </a:p>
      </dgm:t>
    </dgm:pt>
    <dgm:pt modelId="{878475DD-39B6-4663-9774-F866FCC6685C}" type="sibTrans" cxnId="{5D509CE1-F776-4D88-8A63-F4E825733613}">
      <dgm:prSet/>
      <dgm:spPr/>
      <dgm:t>
        <a:bodyPr/>
        <a:lstStyle/>
        <a:p>
          <a:endParaRPr lang="zh-CN" altLang="en-US">
            <a:latin typeface="微软雅黑" panose="020B0503020204020204" pitchFamily="34" charset="-122"/>
            <a:ea typeface="微软雅黑" panose="020B0503020204020204" pitchFamily="34" charset="-122"/>
          </a:endParaRPr>
        </a:p>
      </dgm:t>
    </dgm:pt>
    <dgm:pt modelId="{8A84A75C-1A0E-4461-96A4-5BC66DC76B77}">
      <dgm:prSet/>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为货品追溯提供有效依据</a:t>
          </a:r>
          <a:endParaRPr lang="en-US" altLang="zh-CN" dirty="0" smtClean="0">
            <a:latin typeface="微软雅黑" panose="020B0503020204020204" pitchFamily="34" charset="-122"/>
            <a:ea typeface="微软雅黑" panose="020B0503020204020204" pitchFamily="34" charset="-122"/>
          </a:endParaRPr>
        </a:p>
      </dgm:t>
    </dgm:pt>
    <dgm:pt modelId="{9097C5CF-628C-44ED-885E-0A2E52A92E67}" type="parTrans" cxnId="{E14B19EF-D0DE-42E3-8507-7943D66BB199}">
      <dgm:prSet/>
      <dgm:spPr/>
      <dgm:t>
        <a:bodyPr/>
        <a:lstStyle/>
        <a:p>
          <a:endParaRPr lang="zh-CN" altLang="en-US">
            <a:latin typeface="微软雅黑" panose="020B0503020204020204" pitchFamily="34" charset="-122"/>
            <a:ea typeface="微软雅黑" panose="020B0503020204020204" pitchFamily="34" charset="-122"/>
          </a:endParaRPr>
        </a:p>
      </dgm:t>
    </dgm:pt>
    <dgm:pt modelId="{5DAA8A6A-5B8C-4CC1-A353-93410F433B26}" type="sibTrans" cxnId="{E14B19EF-D0DE-42E3-8507-7943D66BB199}">
      <dgm:prSet/>
      <dgm:spPr/>
      <dgm:t>
        <a:bodyPr/>
        <a:lstStyle/>
        <a:p>
          <a:endParaRPr lang="zh-CN" altLang="en-US">
            <a:latin typeface="微软雅黑" panose="020B0503020204020204" pitchFamily="34" charset="-122"/>
            <a:ea typeface="微软雅黑" panose="020B0503020204020204" pitchFamily="34" charset="-122"/>
          </a:endParaRPr>
        </a:p>
      </dgm:t>
    </dgm:pt>
    <dgm:pt modelId="{FC613773-C661-4D94-995C-BBE8BBF8EFB9}">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与</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产品形成整体解决方案，有效进行产品追溯</a:t>
          </a:r>
          <a:endParaRPr lang="en-US" altLang="zh-CN" dirty="0" smtClean="0">
            <a:latin typeface="微软雅黑" panose="020B0503020204020204" pitchFamily="34" charset="-122"/>
            <a:ea typeface="微软雅黑" panose="020B0503020204020204" pitchFamily="34" charset="-122"/>
          </a:endParaRPr>
        </a:p>
      </dgm:t>
    </dgm:pt>
    <dgm:pt modelId="{BCB88B29-6376-4FBA-BEF0-ABF911D6FEBA}" type="parTrans" cxnId="{7FD6BAE4-82C5-4DCF-A926-68A2D97706D6}">
      <dgm:prSet/>
      <dgm:spPr/>
      <dgm:t>
        <a:bodyPr/>
        <a:lstStyle/>
        <a:p>
          <a:endParaRPr lang="zh-CN" altLang="en-US">
            <a:latin typeface="微软雅黑" panose="020B0503020204020204" pitchFamily="34" charset="-122"/>
            <a:ea typeface="微软雅黑" panose="020B0503020204020204" pitchFamily="34" charset="-122"/>
          </a:endParaRPr>
        </a:p>
      </dgm:t>
    </dgm:pt>
    <dgm:pt modelId="{9F6011FC-3891-4442-89CD-78E6418768E5}" type="sibTrans" cxnId="{7FD6BAE4-82C5-4DCF-A926-68A2D97706D6}">
      <dgm:prSet/>
      <dgm:spPr/>
      <dgm:t>
        <a:bodyPr/>
        <a:lstStyle/>
        <a:p>
          <a:endParaRPr lang="zh-CN" altLang="en-US">
            <a:latin typeface="微软雅黑" panose="020B0503020204020204" pitchFamily="34" charset="-122"/>
            <a:ea typeface="微软雅黑" panose="020B0503020204020204" pitchFamily="34" charset="-122"/>
          </a:endParaRPr>
        </a:p>
      </dgm:t>
    </dgm:pt>
    <dgm:pt modelId="{9A59A7F3-5DB5-4B94-B1AC-FBA19748A725}">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条码扫描给货品追溯提供有效依据。</a:t>
          </a:r>
          <a:endParaRPr lang="en-US" altLang="zh-CN" dirty="0" smtClean="0">
            <a:latin typeface="微软雅黑" panose="020B0503020204020204" pitchFamily="34" charset="-122"/>
            <a:ea typeface="微软雅黑" panose="020B0503020204020204" pitchFamily="34" charset="-122"/>
          </a:endParaRPr>
        </a:p>
      </dgm:t>
    </dgm:pt>
    <dgm:pt modelId="{1E850D2B-F528-4F8B-95DB-5964143F86C3}" type="parTrans" cxnId="{48E137F2-EB3C-4C10-9398-051B5CE16ADB}">
      <dgm:prSet/>
      <dgm:spPr/>
      <dgm:t>
        <a:bodyPr/>
        <a:lstStyle/>
        <a:p>
          <a:endParaRPr lang="zh-CN" altLang="en-US">
            <a:latin typeface="微软雅黑" panose="020B0503020204020204" pitchFamily="34" charset="-122"/>
            <a:ea typeface="微软雅黑" panose="020B0503020204020204" pitchFamily="34" charset="-122"/>
          </a:endParaRPr>
        </a:p>
      </dgm:t>
    </dgm:pt>
    <dgm:pt modelId="{FEB1C715-9259-4B40-B021-9E378767732E}" type="sibTrans" cxnId="{48E137F2-EB3C-4C10-9398-051B5CE16ADB}">
      <dgm:prSet/>
      <dgm:spPr/>
      <dgm:t>
        <a:bodyPr/>
        <a:lstStyle/>
        <a:p>
          <a:endParaRPr lang="zh-CN" altLang="en-US">
            <a:latin typeface="微软雅黑" panose="020B0503020204020204" pitchFamily="34" charset="-122"/>
            <a:ea typeface="微软雅黑" panose="020B0503020204020204" pitchFamily="34" charset="-122"/>
          </a:endParaRPr>
        </a:p>
      </dgm:t>
    </dgm:pt>
    <dgm:pt modelId="{BD8F8F0E-B7CD-4F49-9418-04FD526E8069}">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提供货位、批次管理扫描，大大提高拣货效率，提高仓库的利用率，提高收发货效率，并且能够实时实地查询库存信息。</a:t>
          </a:r>
          <a:endParaRPr lang="en-US" altLang="zh-CN" dirty="0" smtClean="0">
            <a:latin typeface="微软雅黑" panose="020B0503020204020204" pitchFamily="34" charset="-122"/>
            <a:ea typeface="微软雅黑" panose="020B0503020204020204" pitchFamily="34" charset="-122"/>
          </a:endParaRPr>
        </a:p>
      </dgm:t>
    </dgm:pt>
    <dgm:pt modelId="{5FC8661E-6773-460B-B6DC-BB223B3FF5BF}" type="sibTrans" cxnId="{6760FF4D-E554-48CB-A8A5-F75B61AA6B36}">
      <dgm:prSet/>
      <dgm:spPr/>
      <dgm:t>
        <a:bodyPr/>
        <a:lstStyle/>
        <a:p>
          <a:endParaRPr lang="zh-CN" altLang="en-US">
            <a:latin typeface="微软雅黑" panose="020B0503020204020204" pitchFamily="34" charset="-122"/>
            <a:ea typeface="微软雅黑" panose="020B0503020204020204" pitchFamily="34" charset="-122"/>
          </a:endParaRPr>
        </a:p>
      </dgm:t>
    </dgm:pt>
    <dgm:pt modelId="{11606449-07EC-445F-9BB4-4F143746CD09}" type="parTrans" cxnId="{6760FF4D-E554-48CB-A8A5-F75B61AA6B36}">
      <dgm:prSet/>
      <dgm:spPr/>
      <dgm:t>
        <a:bodyPr/>
        <a:lstStyle/>
        <a:p>
          <a:endParaRPr lang="zh-CN" altLang="en-US">
            <a:latin typeface="微软雅黑" panose="020B0503020204020204" pitchFamily="34" charset="-122"/>
            <a:ea typeface="微软雅黑" panose="020B0503020204020204" pitchFamily="34" charset="-122"/>
          </a:endParaRPr>
        </a:p>
      </dgm:t>
    </dgm:pt>
    <dgm:pt modelId="{C9C87780-0108-46CC-931F-DBF830A02CC0}">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准确提供操作工人需要操作的存货信息，有效提高准确度，杜绝出现错发，漏发等情况。</a:t>
          </a:r>
          <a:endParaRPr lang="zh-CN" altLang="en-US" dirty="0">
            <a:latin typeface="微软雅黑" panose="020B0503020204020204" pitchFamily="34" charset="-122"/>
            <a:ea typeface="微软雅黑" panose="020B0503020204020204" pitchFamily="34" charset="-122"/>
          </a:endParaRPr>
        </a:p>
      </dgm:t>
    </dgm:pt>
    <dgm:pt modelId="{EEC1BDF3-EDE6-4924-BB7E-49274544D419}" type="sibTrans" cxnId="{7A783E8C-EF3B-4AC1-B50B-C127F5BD7068}">
      <dgm:prSet/>
      <dgm:spPr/>
      <dgm:t>
        <a:bodyPr/>
        <a:lstStyle/>
        <a:p>
          <a:endParaRPr lang="zh-CN" altLang="en-US">
            <a:latin typeface="微软雅黑" panose="020B0503020204020204" pitchFamily="34" charset="-122"/>
            <a:ea typeface="微软雅黑" panose="020B0503020204020204" pitchFamily="34" charset="-122"/>
          </a:endParaRPr>
        </a:p>
      </dgm:t>
    </dgm:pt>
    <dgm:pt modelId="{408FFF41-67A7-4E8C-89DE-40A9CC25FB18}" type="parTrans" cxnId="{7A783E8C-EF3B-4AC1-B50B-C127F5BD7068}">
      <dgm:prSet/>
      <dgm:spPr/>
      <dgm:t>
        <a:bodyPr/>
        <a:lstStyle/>
        <a:p>
          <a:endParaRPr lang="zh-CN" altLang="en-US">
            <a:latin typeface="微软雅黑" panose="020B0503020204020204" pitchFamily="34" charset="-122"/>
            <a:ea typeface="微软雅黑" panose="020B0503020204020204" pitchFamily="34" charset="-122"/>
          </a:endParaRPr>
        </a:p>
      </dgm:t>
    </dgm:pt>
    <dgm:pt modelId="{F06052E6-F56D-4359-BC3E-575858D9C80D}" type="pres">
      <dgm:prSet presAssocID="{DF06CADF-FC17-4A1D-B9B9-5CF511722411}" presName="linear" presStyleCnt="0">
        <dgm:presLayoutVars>
          <dgm:dir/>
          <dgm:animLvl val="lvl"/>
          <dgm:resizeHandles val="exact"/>
        </dgm:presLayoutVars>
      </dgm:prSet>
      <dgm:spPr/>
      <dgm:t>
        <a:bodyPr/>
        <a:lstStyle/>
        <a:p>
          <a:endParaRPr lang="zh-CN" altLang="en-US"/>
        </a:p>
      </dgm:t>
    </dgm:pt>
    <dgm:pt modelId="{1779E703-01A8-4A0B-8370-C4CFD74C810E}" type="pres">
      <dgm:prSet presAssocID="{5A627CA6-6F3B-4156-B9CD-20A3A6FB71BE}" presName="parentLin" presStyleCnt="0"/>
      <dgm:spPr/>
    </dgm:pt>
    <dgm:pt modelId="{3EB2C022-0890-4E0F-AE41-E13FDBB7CA48}" type="pres">
      <dgm:prSet presAssocID="{5A627CA6-6F3B-4156-B9CD-20A3A6FB71BE}" presName="parentLeftMargin" presStyleLbl="node1" presStyleIdx="0" presStyleCnt="4"/>
      <dgm:spPr/>
      <dgm:t>
        <a:bodyPr/>
        <a:lstStyle/>
        <a:p>
          <a:endParaRPr lang="zh-CN" altLang="en-US"/>
        </a:p>
      </dgm:t>
    </dgm:pt>
    <dgm:pt modelId="{501CB282-85C6-469A-A54A-84F42FAE7808}" type="pres">
      <dgm:prSet presAssocID="{5A627CA6-6F3B-4156-B9CD-20A3A6FB71BE}" presName="parentText" presStyleLbl="node1" presStyleIdx="0" presStyleCnt="4">
        <dgm:presLayoutVars>
          <dgm:chMax val="0"/>
          <dgm:bulletEnabled val="1"/>
        </dgm:presLayoutVars>
      </dgm:prSet>
      <dgm:spPr/>
      <dgm:t>
        <a:bodyPr/>
        <a:lstStyle/>
        <a:p>
          <a:endParaRPr lang="zh-CN" altLang="en-US"/>
        </a:p>
      </dgm:t>
    </dgm:pt>
    <dgm:pt modelId="{E7C472E7-2833-4FBB-928F-38ED31A0D366}" type="pres">
      <dgm:prSet presAssocID="{5A627CA6-6F3B-4156-B9CD-20A3A6FB71BE}" presName="negativeSpace" presStyleCnt="0"/>
      <dgm:spPr/>
    </dgm:pt>
    <dgm:pt modelId="{591EFAEC-DF1A-4ED1-9274-163BC32AA2AE}" type="pres">
      <dgm:prSet presAssocID="{5A627CA6-6F3B-4156-B9CD-20A3A6FB71BE}" presName="childText" presStyleLbl="conFgAcc1" presStyleIdx="0" presStyleCnt="4">
        <dgm:presLayoutVars>
          <dgm:bulletEnabled val="1"/>
        </dgm:presLayoutVars>
      </dgm:prSet>
      <dgm:spPr/>
      <dgm:t>
        <a:bodyPr/>
        <a:lstStyle/>
        <a:p>
          <a:endParaRPr lang="zh-CN" altLang="en-US"/>
        </a:p>
      </dgm:t>
    </dgm:pt>
    <dgm:pt modelId="{65F17ABC-907F-4504-8163-76F56346D7C4}" type="pres">
      <dgm:prSet presAssocID="{34F11CA9-B02A-48BE-B252-70A55DB11A91}" presName="spaceBetweenRectangles" presStyleCnt="0"/>
      <dgm:spPr/>
    </dgm:pt>
    <dgm:pt modelId="{5E2D4CFB-745A-43C7-AC91-DA622A129298}" type="pres">
      <dgm:prSet presAssocID="{F28AC367-E3A1-451D-B9D9-2CAC9CA7589D}" presName="parentLin" presStyleCnt="0"/>
      <dgm:spPr/>
    </dgm:pt>
    <dgm:pt modelId="{418528D1-0FEB-440B-BC47-0E0068F41E1E}" type="pres">
      <dgm:prSet presAssocID="{F28AC367-E3A1-451D-B9D9-2CAC9CA7589D}" presName="parentLeftMargin" presStyleLbl="node1" presStyleIdx="0" presStyleCnt="4"/>
      <dgm:spPr/>
      <dgm:t>
        <a:bodyPr/>
        <a:lstStyle/>
        <a:p>
          <a:endParaRPr lang="zh-CN" altLang="en-US"/>
        </a:p>
      </dgm:t>
    </dgm:pt>
    <dgm:pt modelId="{A5C3579F-5946-4E32-B482-2715BB9085A4}" type="pres">
      <dgm:prSet presAssocID="{F28AC367-E3A1-451D-B9D9-2CAC9CA7589D}" presName="parentText" presStyleLbl="node1" presStyleIdx="1" presStyleCnt="4">
        <dgm:presLayoutVars>
          <dgm:chMax val="0"/>
          <dgm:bulletEnabled val="1"/>
        </dgm:presLayoutVars>
      </dgm:prSet>
      <dgm:spPr/>
      <dgm:t>
        <a:bodyPr/>
        <a:lstStyle/>
        <a:p>
          <a:endParaRPr lang="zh-CN" altLang="en-US"/>
        </a:p>
      </dgm:t>
    </dgm:pt>
    <dgm:pt modelId="{E8004BCA-9DC5-4503-9ED0-508DEE0E73C0}" type="pres">
      <dgm:prSet presAssocID="{F28AC367-E3A1-451D-B9D9-2CAC9CA7589D}" presName="negativeSpace" presStyleCnt="0"/>
      <dgm:spPr/>
    </dgm:pt>
    <dgm:pt modelId="{8645BFDA-C8C8-4947-88F2-A02B31FC1ADD}" type="pres">
      <dgm:prSet presAssocID="{F28AC367-E3A1-451D-B9D9-2CAC9CA7589D}" presName="childText" presStyleLbl="conFgAcc1" presStyleIdx="1" presStyleCnt="4">
        <dgm:presLayoutVars>
          <dgm:bulletEnabled val="1"/>
        </dgm:presLayoutVars>
      </dgm:prSet>
      <dgm:spPr/>
      <dgm:t>
        <a:bodyPr/>
        <a:lstStyle/>
        <a:p>
          <a:endParaRPr lang="zh-CN" altLang="en-US"/>
        </a:p>
      </dgm:t>
    </dgm:pt>
    <dgm:pt modelId="{757B11A9-F230-4768-828E-B088480F3D48}" type="pres">
      <dgm:prSet presAssocID="{4DFB5147-B828-4A89-B82F-6DB53D204789}" presName="spaceBetweenRectangles" presStyleCnt="0"/>
      <dgm:spPr/>
    </dgm:pt>
    <dgm:pt modelId="{0C8CF3CD-FDC7-470F-A174-D7BE96175F86}" type="pres">
      <dgm:prSet presAssocID="{8A84A75C-1A0E-4461-96A4-5BC66DC76B77}" presName="parentLin" presStyleCnt="0"/>
      <dgm:spPr/>
    </dgm:pt>
    <dgm:pt modelId="{8F5D3A13-2DB7-4AF7-84EC-4C20315A38C1}" type="pres">
      <dgm:prSet presAssocID="{8A84A75C-1A0E-4461-96A4-5BC66DC76B77}" presName="parentLeftMargin" presStyleLbl="node1" presStyleIdx="1" presStyleCnt="4"/>
      <dgm:spPr/>
      <dgm:t>
        <a:bodyPr/>
        <a:lstStyle/>
        <a:p>
          <a:endParaRPr lang="zh-CN" altLang="en-US"/>
        </a:p>
      </dgm:t>
    </dgm:pt>
    <dgm:pt modelId="{DC1ADB64-306C-48F4-B29A-05672BD319E6}" type="pres">
      <dgm:prSet presAssocID="{8A84A75C-1A0E-4461-96A4-5BC66DC76B77}" presName="parentText" presStyleLbl="node1" presStyleIdx="2" presStyleCnt="4">
        <dgm:presLayoutVars>
          <dgm:chMax val="0"/>
          <dgm:bulletEnabled val="1"/>
        </dgm:presLayoutVars>
      </dgm:prSet>
      <dgm:spPr/>
      <dgm:t>
        <a:bodyPr/>
        <a:lstStyle/>
        <a:p>
          <a:endParaRPr lang="zh-CN" altLang="en-US"/>
        </a:p>
      </dgm:t>
    </dgm:pt>
    <dgm:pt modelId="{963B3701-AF45-40C3-AA6B-8FEBC8244D2D}" type="pres">
      <dgm:prSet presAssocID="{8A84A75C-1A0E-4461-96A4-5BC66DC76B77}" presName="negativeSpace" presStyleCnt="0"/>
      <dgm:spPr/>
    </dgm:pt>
    <dgm:pt modelId="{BCF8B6E4-072E-4EB8-9430-6EA2926C6705}" type="pres">
      <dgm:prSet presAssocID="{8A84A75C-1A0E-4461-96A4-5BC66DC76B77}" presName="childText" presStyleLbl="conFgAcc1" presStyleIdx="2" presStyleCnt="4">
        <dgm:presLayoutVars>
          <dgm:bulletEnabled val="1"/>
        </dgm:presLayoutVars>
      </dgm:prSet>
      <dgm:spPr/>
      <dgm:t>
        <a:bodyPr/>
        <a:lstStyle/>
        <a:p>
          <a:endParaRPr lang="zh-CN" altLang="en-US"/>
        </a:p>
      </dgm:t>
    </dgm:pt>
    <dgm:pt modelId="{733BF711-5B9C-48B6-9801-7D98FCDB26F7}" type="pres">
      <dgm:prSet presAssocID="{5DAA8A6A-5B8C-4CC1-A353-93410F433B26}" presName="spaceBetweenRectangles" presStyleCnt="0"/>
      <dgm:spPr/>
    </dgm:pt>
    <dgm:pt modelId="{F8293962-EB24-4EA6-AD18-AD2FD4234744}" type="pres">
      <dgm:prSet presAssocID="{037EB056-9F9D-4179-8309-D1BC2AD6C2E8}" presName="parentLin" presStyleCnt="0"/>
      <dgm:spPr/>
    </dgm:pt>
    <dgm:pt modelId="{EA87224E-079B-4C97-8592-535F68C1DC57}" type="pres">
      <dgm:prSet presAssocID="{037EB056-9F9D-4179-8309-D1BC2AD6C2E8}" presName="parentLeftMargin" presStyleLbl="node1" presStyleIdx="2" presStyleCnt="4"/>
      <dgm:spPr/>
      <dgm:t>
        <a:bodyPr/>
        <a:lstStyle/>
        <a:p>
          <a:endParaRPr lang="zh-CN" altLang="en-US"/>
        </a:p>
      </dgm:t>
    </dgm:pt>
    <dgm:pt modelId="{0942F5C9-8536-4267-BDAB-CD2B7D694224}" type="pres">
      <dgm:prSet presAssocID="{037EB056-9F9D-4179-8309-D1BC2AD6C2E8}" presName="parentText" presStyleLbl="node1" presStyleIdx="3" presStyleCnt="4">
        <dgm:presLayoutVars>
          <dgm:chMax val="0"/>
          <dgm:bulletEnabled val="1"/>
        </dgm:presLayoutVars>
      </dgm:prSet>
      <dgm:spPr/>
      <dgm:t>
        <a:bodyPr/>
        <a:lstStyle/>
        <a:p>
          <a:endParaRPr lang="zh-CN" altLang="en-US"/>
        </a:p>
      </dgm:t>
    </dgm:pt>
    <dgm:pt modelId="{6E85B8E3-DE44-4F88-96BE-791AB999CBA4}" type="pres">
      <dgm:prSet presAssocID="{037EB056-9F9D-4179-8309-D1BC2AD6C2E8}" presName="negativeSpace" presStyleCnt="0"/>
      <dgm:spPr/>
    </dgm:pt>
    <dgm:pt modelId="{EA639A2D-E553-41BC-A0D9-6658D20AB085}" type="pres">
      <dgm:prSet presAssocID="{037EB056-9F9D-4179-8309-D1BC2AD6C2E8}" presName="childText" presStyleLbl="conFgAcc1" presStyleIdx="3" presStyleCnt="4">
        <dgm:presLayoutVars>
          <dgm:bulletEnabled val="1"/>
        </dgm:presLayoutVars>
      </dgm:prSet>
      <dgm:spPr/>
      <dgm:t>
        <a:bodyPr/>
        <a:lstStyle/>
        <a:p>
          <a:endParaRPr lang="zh-CN" altLang="en-US"/>
        </a:p>
      </dgm:t>
    </dgm:pt>
  </dgm:ptLst>
  <dgm:cxnLst>
    <dgm:cxn modelId="{4D5985AD-B806-4CA0-9F14-76122B665EBF}" srcId="{F28AC367-E3A1-451D-B9D9-2CAC9CA7589D}" destId="{54CAAAB2-B08A-428A-BC9B-ADF6F5C1D397}" srcOrd="0" destOrd="0" parTransId="{1FB87AAF-5554-4F17-867E-F46E12CB664D}" sibTransId="{F706BA3C-1E43-4390-BCF9-C64D58453CCB}"/>
    <dgm:cxn modelId="{7FD6BAE4-82C5-4DCF-A926-68A2D97706D6}" srcId="{8A84A75C-1A0E-4461-96A4-5BC66DC76B77}" destId="{FC613773-C661-4D94-995C-BBE8BBF8EFB9}" srcOrd="0" destOrd="0" parTransId="{BCB88B29-6376-4FBA-BEF0-ABF911D6FEBA}" sibTransId="{9F6011FC-3891-4442-89CD-78E6418768E5}"/>
    <dgm:cxn modelId="{DC185DC6-304C-4F7F-AD9A-1BD2DF9CFA00}" type="presOf" srcId="{037EB056-9F9D-4179-8309-D1BC2AD6C2E8}" destId="{0942F5C9-8536-4267-BDAB-CD2B7D694224}" srcOrd="1" destOrd="0" presId="urn:microsoft.com/office/officeart/2005/8/layout/list1"/>
    <dgm:cxn modelId="{9811A146-C4AD-4C0E-9777-CA3BB38FEDAD}" srcId="{DF06CADF-FC17-4A1D-B9B9-5CF511722411}" destId="{037EB056-9F9D-4179-8309-D1BC2AD6C2E8}" srcOrd="3" destOrd="0" parTransId="{877AB91C-E932-4E41-B277-7B8761F596A4}" sibTransId="{76137C83-81FA-426A-923B-3B9F50DB306C}"/>
    <dgm:cxn modelId="{5D509CE1-F776-4D88-8A63-F4E825733613}" srcId="{037EB056-9F9D-4179-8309-D1BC2AD6C2E8}" destId="{5BF65CDB-E848-4461-A2A3-BD869C4933A2}" srcOrd="0" destOrd="0" parTransId="{A7E34A55-2413-4907-AC00-DBF0B51FCC2A}" sibTransId="{878475DD-39B6-4663-9774-F866FCC6685C}"/>
    <dgm:cxn modelId="{20CAD6FB-ECBA-498C-8F06-C391CF47BB16}" type="presOf" srcId="{5A627CA6-6F3B-4156-B9CD-20A3A6FB71BE}" destId="{501CB282-85C6-469A-A54A-84F42FAE7808}" srcOrd="1" destOrd="0" presId="urn:microsoft.com/office/officeart/2005/8/layout/list1"/>
    <dgm:cxn modelId="{7F83B644-D4F1-4DFA-95D9-FB901E36CA73}" srcId="{DF06CADF-FC17-4A1D-B9B9-5CF511722411}" destId="{F28AC367-E3A1-451D-B9D9-2CAC9CA7589D}" srcOrd="1" destOrd="0" parTransId="{FA8E86BC-EE17-4681-801A-13BFB7167633}" sibTransId="{4DFB5147-B828-4A89-B82F-6DB53D204789}"/>
    <dgm:cxn modelId="{7A783E8C-EF3B-4AC1-B50B-C127F5BD7068}" srcId="{5A627CA6-6F3B-4156-B9CD-20A3A6FB71BE}" destId="{C9C87780-0108-46CC-931F-DBF830A02CC0}" srcOrd="0" destOrd="0" parTransId="{408FFF41-67A7-4E8C-89DE-40A9CC25FB18}" sibTransId="{EEC1BDF3-EDE6-4924-BB7E-49274544D419}"/>
    <dgm:cxn modelId="{EE2637AB-D201-48BE-A88A-68FC30BA519F}" type="presOf" srcId="{BD8F8F0E-B7CD-4F49-9418-04FD526E8069}" destId="{591EFAEC-DF1A-4ED1-9274-163BC32AA2AE}" srcOrd="0" destOrd="1" presId="urn:microsoft.com/office/officeart/2005/8/layout/list1"/>
    <dgm:cxn modelId="{E5FCE3F2-DC00-43B2-B8E0-94AB7128535E}" type="presOf" srcId="{5BF65CDB-E848-4461-A2A3-BD869C4933A2}" destId="{EA639A2D-E553-41BC-A0D9-6658D20AB085}" srcOrd="0" destOrd="0" presId="urn:microsoft.com/office/officeart/2005/8/layout/list1"/>
    <dgm:cxn modelId="{50C47049-6362-4099-9920-4C8A1BA53018}" type="presOf" srcId="{C9C87780-0108-46CC-931F-DBF830A02CC0}" destId="{591EFAEC-DF1A-4ED1-9274-163BC32AA2AE}" srcOrd="0" destOrd="0" presId="urn:microsoft.com/office/officeart/2005/8/layout/list1"/>
    <dgm:cxn modelId="{E14B19EF-D0DE-42E3-8507-7943D66BB199}" srcId="{DF06CADF-FC17-4A1D-B9B9-5CF511722411}" destId="{8A84A75C-1A0E-4461-96A4-5BC66DC76B77}" srcOrd="2" destOrd="0" parTransId="{9097C5CF-628C-44ED-885E-0A2E52A92E67}" sibTransId="{5DAA8A6A-5B8C-4CC1-A353-93410F433B26}"/>
    <dgm:cxn modelId="{D0834435-AC33-42D3-AB6A-231594400AE9}" type="presOf" srcId="{DF06CADF-FC17-4A1D-B9B9-5CF511722411}" destId="{F06052E6-F56D-4359-BC3E-575858D9C80D}" srcOrd="0" destOrd="0" presId="urn:microsoft.com/office/officeart/2005/8/layout/list1"/>
    <dgm:cxn modelId="{4BC4C684-2F32-41A6-B76C-F39E55CE7EAB}" type="presOf" srcId="{8A84A75C-1A0E-4461-96A4-5BC66DC76B77}" destId="{DC1ADB64-306C-48F4-B29A-05672BD319E6}" srcOrd="1" destOrd="0" presId="urn:microsoft.com/office/officeart/2005/8/layout/list1"/>
    <dgm:cxn modelId="{6760FF4D-E554-48CB-A8A5-F75B61AA6B36}" srcId="{5A627CA6-6F3B-4156-B9CD-20A3A6FB71BE}" destId="{BD8F8F0E-B7CD-4F49-9418-04FD526E8069}" srcOrd="1" destOrd="0" parTransId="{11606449-07EC-445F-9BB4-4F143746CD09}" sibTransId="{5FC8661E-6773-460B-B6DC-BB223B3FF5BF}"/>
    <dgm:cxn modelId="{E6AB0A97-AF6B-43AE-96CA-FBB6494A666C}" type="presOf" srcId="{F28AC367-E3A1-451D-B9D9-2CAC9CA7589D}" destId="{418528D1-0FEB-440B-BC47-0E0068F41E1E}" srcOrd="0" destOrd="0" presId="urn:microsoft.com/office/officeart/2005/8/layout/list1"/>
    <dgm:cxn modelId="{A6355245-94E7-46A2-9596-12DD5A171C44}" type="presOf" srcId="{FC613773-C661-4D94-995C-BBE8BBF8EFB9}" destId="{BCF8B6E4-072E-4EB8-9430-6EA2926C6705}" srcOrd="0" destOrd="0" presId="urn:microsoft.com/office/officeart/2005/8/layout/list1"/>
    <dgm:cxn modelId="{7D7B6F09-53E4-4430-A04A-6316943DF89B}" type="presOf" srcId="{54CAAAB2-B08A-428A-BC9B-ADF6F5C1D397}" destId="{8645BFDA-C8C8-4947-88F2-A02B31FC1ADD}" srcOrd="0" destOrd="0" presId="urn:microsoft.com/office/officeart/2005/8/layout/list1"/>
    <dgm:cxn modelId="{65F96E1D-FACB-46FF-8C37-218979DA9288}" type="presOf" srcId="{F28AC367-E3A1-451D-B9D9-2CAC9CA7589D}" destId="{A5C3579F-5946-4E32-B482-2715BB9085A4}" srcOrd="1" destOrd="0" presId="urn:microsoft.com/office/officeart/2005/8/layout/list1"/>
    <dgm:cxn modelId="{62646858-9D97-4B39-B240-809A5C03E45E}" type="presOf" srcId="{8A84A75C-1A0E-4461-96A4-5BC66DC76B77}" destId="{8F5D3A13-2DB7-4AF7-84EC-4C20315A38C1}" srcOrd="0" destOrd="0" presId="urn:microsoft.com/office/officeart/2005/8/layout/list1"/>
    <dgm:cxn modelId="{EECC74FD-4EC2-44D1-9B7F-F4EF49D72729}" type="presOf" srcId="{5A627CA6-6F3B-4156-B9CD-20A3A6FB71BE}" destId="{3EB2C022-0890-4E0F-AE41-E13FDBB7CA48}" srcOrd="0" destOrd="0" presId="urn:microsoft.com/office/officeart/2005/8/layout/list1"/>
    <dgm:cxn modelId="{48E137F2-EB3C-4C10-9398-051B5CE16ADB}" srcId="{8A84A75C-1A0E-4461-96A4-5BC66DC76B77}" destId="{9A59A7F3-5DB5-4B94-B1AC-FBA19748A725}" srcOrd="1" destOrd="0" parTransId="{1E850D2B-F528-4F8B-95DB-5964143F86C3}" sibTransId="{FEB1C715-9259-4B40-B021-9E378767732E}"/>
    <dgm:cxn modelId="{A4D01A27-245E-4C6D-B000-6E442A7D3F30}" type="presOf" srcId="{037EB056-9F9D-4179-8309-D1BC2AD6C2E8}" destId="{EA87224E-079B-4C97-8592-535F68C1DC57}" srcOrd="0" destOrd="0" presId="urn:microsoft.com/office/officeart/2005/8/layout/list1"/>
    <dgm:cxn modelId="{15E228DC-BDF4-4868-B736-F03BA05B9854}" type="presOf" srcId="{9A59A7F3-5DB5-4B94-B1AC-FBA19748A725}" destId="{BCF8B6E4-072E-4EB8-9430-6EA2926C6705}" srcOrd="0" destOrd="1" presId="urn:microsoft.com/office/officeart/2005/8/layout/list1"/>
    <dgm:cxn modelId="{EBD5ED44-2874-4208-B96F-E4EC19225F7F}" srcId="{DF06CADF-FC17-4A1D-B9B9-5CF511722411}" destId="{5A627CA6-6F3B-4156-B9CD-20A3A6FB71BE}" srcOrd="0" destOrd="0" parTransId="{619C281E-3BE9-45AF-820A-BA83D584D036}" sibTransId="{34F11CA9-B02A-48BE-B252-70A55DB11A91}"/>
    <dgm:cxn modelId="{5A2F0DCE-365E-4509-A37C-3D313198A58E}" type="presParOf" srcId="{F06052E6-F56D-4359-BC3E-575858D9C80D}" destId="{1779E703-01A8-4A0B-8370-C4CFD74C810E}" srcOrd="0" destOrd="0" presId="urn:microsoft.com/office/officeart/2005/8/layout/list1"/>
    <dgm:cxn modelId="{DB91C22D-A27F-48B4-9A3A-386625EB81D4}" type="presParOf" srcId="{1779E703-01A8-4A0B-8370-C4CFD74C810E}" destId="{3EB2C022-0890-4E0F-AE41-E13FDBB7CA48}" srcOrd="0" destOrd="0" presId="urn:microsoft.com/office/officeart/2005/8/layout/list1"/>
    <dgm:cxn modelId="{57D89C79-D0BF-4464-946D-873AA138D43E}" type="presParOf" srcId="{1779E703-01A8-4A0B-8370-C4CFD74C810E}" destId="{501CB282-85C6-469A-A54A-84F42FAE7808}" srcOrd="1" destOrd="0" presId="urn:microsoft.com/office/officeart/2005/8/layout/list1"/>
    <dgm:cxn modelId="{8FD8C33E-6923-4D38-817F-6694456FC38C}" type="presParOf" srcId="{F06052E6-F56D-4359-BC3E-575858D9C80D}" destId="{E7C472E7-2833-4FBB-928F-38ED31A0D366}" srcOrd="1" destOrd="0" presId="urn:microsoft.com/office/officeart/2005/8/layout/list1"/>
    <dgm:cxn modelId="{16A333DD-F307-4823-BF5A-9565EC760432}" type="presParOf" srcId="{F06052E6-F56D-4359-BC3E-575858D9C80D}" destId="{591EFAEC-DF1A-4ED1-9274-163BC32AA2AE}" srcOrd="2" destOrd="0" presId="urn:microsoft.com/office/officeart/2005/8/layout/list1"/>
    <dgm:cxn modelId="{0AC4EB08-0D84-465B-BBA6-519CE0CBC48C}" type="presParOf" srcId="{F06052E6-F56D-4359-BC3E-575858D9C80D}" destId="{65F17ABC-907F-4504-8163-76F56346D7C4}" srcOrd="3" destOrd="0" presId="urn:microsoft.com/office/officeart/2005/8/layout/list1"/>
    <dgm:cxn modelId="{84B50A1B-0C8E-4179-A260-082381F1D8C8}" type="presParOf" srcId="{F06052E6-F56D-4359-BC3E-575858D9C80D}" destId="{5E2D4CFB-745A-43C7-AC91-DA622A129298}" srcOrd="4" destOrd="0" presId="urn:microsoft.com/office/officeart/2005/8/layout/list1"/>
    <dgm:cxn modelId="{2A25A483-1954-45EC-A922-B656AAFD49A7}" type="presParOf" srcId="{5E2D4CFB-745A-43C7-AC91-DA622A129298}" destId="{418528D1-0FEB-440B-BC47-0E0068F41E1E}" srcOrd="0" destOrd="0" presId="urn:microsoft.com/office/officeart/2005/8/layout/list1"/>
    <dgm:cxn modelId="{E76425DB-5260-4269-9ED4-5A01C3403792}" type="presParOf" srcId="{5E2D4CFB-745A-43C7-AC91-DA622A129298}" destId="{A5C3579F-5946-4E32-B482-2715BB9085A4}" srcOrd="1" destOrd="0" presId="urn:microsoft.com/office/officeart/2005/8/layout/list1"/>
    <dgm:cxn modelId="{4C17A42A-457F-49B4-B4C2-7E83F695D68C}" type="presParOf" srcId="{F06052E6-F56D-4359-BC3E-575858D9C80D}" destId="{E8004BCA-9DC5-4503-9ED0-508DEE0E73C0}" srcOrd="5" destOrd="0" presId="urn:microsoft.com/office/officeart/2005/8/layout/list1"/>
    <dgm:cxn modelId="{1BE41210-5220-4DEB-8163-037EFD2B68BA}" type="presParOf" srcId="{F06052E6-F56D-4359-BC3E-575858D9C80D}" destId="{8645BFDA-C8C8-4947-88F2-A02B31FC1ADD}" srcOrd="6" destOrd="0" presId="urn:microsoft.com/office/officeart/2005/8/layout/list1"/>
    <dgm:cxn modelId="{FB5E6EAF-83E8-4D48-9F78-89DBD608F61E}" type="presParOf" srcId="{F06052E6-F56D-4359-BC3E-575858D9C80D}" destId="{757B11A9-F230-4768-828E-B088480F3D48}" srcOrd="7" destOrd="0" presId="urn:microsoft.com/office/officeart/2005/8/layout/list1"/>
    <dgm:cxn modelId="{3D673B49-2FF4-46E1-A7E8-EDD73A3CCA2A}" type="presParOf" srcId="{F06052E6-F56D-4359-BC3E-575858D9C80D}" destId="{0C8CF3CD-FDC7-470F-A174-D7BE96175F86}" srcOrd="8" destOrd="0" presId="urn:microsoft.com/office/officeart/2005/8/layout/list1"/>
    <dgm:cxn modelId="{F96B4466-9900-4873-B084-B5C64696DF7B}" type="presParOf" srcId="{0C8CF3CD-FDC7-470F-A174-D7BE96175F86}" destId="{8F5D3A13-2DB7-4AF7-84EC-4C20315A38C1}" srcOrd="0" destOrd="0" presId="urn:microsoft.com/office/officeart/2005/8/layout/list1"/>
    <dgm:cxn modelId="{29B5CC5F-3734-4387-9E1A-4E72F907B751}" type="presParOf" srcId="{0C8CF3CD-FDC7-470F-A174-D7BE96175F86}" destId="{DC1ADB64-306C-48F4-B29A-05672BD319E6}" srcOrd="1" destOrd="0" presId="urn:microsoft.com/office/officeart/2005/8/layout/list1"/>
    <dgm:cxn modelId="{F49F30B9-6C84-4899-9827-E4C180C5982A}" type="presParOf" srcId="{F06052E6-F56D-4359-BC3E-575858D9C80D}" destId="{963B3701-AF45-40C3-AA6B-8FEBC8244D2D}" srcOrd="9" destOrd="0" presId="urn:microsoft.com/office/officeart/2005/8/layout/list1"/>
    <dgm:cxn modelId="{0B589A29-9F3A-4B5A-A0B5-26C93B364F76}" type="presParOf" srcId="{F06052E6-F56D-4359-BC3E-575858D9C80D}" destId="{BCF8B6E4-072E-4EB8-9430-6EA2926C6705}" srcOrd="10" destOrd="0" presId="urn:microsoft.com/office/officeart/2005/8/layout/list1"/>
    <dgm:cxn modelId="{1BF1409C-2C50-4EF5-BC6A-3DA01DF66C9E}" type="presParOf" srcId="{F06052E6-F56D-4359-BC3E-575858D9C80D}" destId="{733BF711-5B9C-48B6-9801-7D98FCDB26F7}" srcOrd="11" destOrd="0" presId="urn:microsoft.com/office/officeart/2005/8/layout/list1"/>
    <dgm:cxn modelId="{818D4FC7-28D5-4A0F-B8A4-B62F6524AB02}" type="presParOf" srcId="{F06052E6-F56D-4359-BC3E-575858D9C80D}" destId="{F8293962-EB24-4EA6-AD18-AD2FD4234744}" srcOrd="12" destOrd="0" presId="urn:microsoft.com/office/officeart/2005/8/layout/list1"/>
    <dgm:cxn modelId="{EA379136-077E-40E8-AAF0-F02108302850}" type="presParOf" srcId="{F8293962-EB24-4EA6-AD18-AD2FD4234744}" destId="{EA87224E-079B-4C97-8592-535F68C1DC57}" srcOrd="0" destOrd="0" presId="urn:microsoft.com/office/officeart/2005/8/layout/list1"/>
    <dgm:cxn modelId="{F003437A-F1B5-4D1B-9E47-633A5AA19696}" type="presParOf" srcId="{F8293962-EB24-4EA6-AD18-AD2FD4234744}" destId="{0942F5C9-8536-4267-BDAB-CD2B7D694224}" srcOrd="1" destOrd="0" presId="urn:microsoft.com/office/officeart/2005/8/layout/list1"/>
    <dgm:cxn modelId="{71237C9D-5EC1-47BE-9355-68D4F8CC9500}" type="presParOf" srcId="{F06052E6-F56D-4359-BC3E-575858D9C80D}" destId="{6E85B8E3-DE44-4F88-96BE-791AB999CBA4}" srcOrd="13" destOrd="0" presId="urn:microsoft.com/office/officeart/2005/8/layout/list1"/>
    <dgm:cxn modelId="{338E60D7-A54A-4299-8CED-11CD8BBDBCF2}" type="presParOf" srcId="{F06052E6-F56D-4359-BC3E-575858D9C80D}" destId="{EA639A2D-E553-41BC-A0D9-6658D20AB085}"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22A713-364B-46E8-A634-A19125B5CD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3A35848-61F8-40A4-AD9B-7091CEB4591A}">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条码与</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库存管理一体化</a:t>
          </a:r>
          <a:endParaRPr lang="zh-CN" altLang="en-US" dirty="0">
            <a:latin typeface="微软雅黑" panose="020B0503020204020204" pitchFamily="34" charset="-122"/>
            <a:ea typeface="微软雅黑" panose="020B0503020204020204" pitchFamily="34" charset="-122"/>
          </a:endParaRPr>
        </a:p>
      </dgm:t>
    </dgm:pt>
    <dgm:pt modelId="{2B2FB548-88C9-4766-92BD-C00CDC477710}" type="parTrans" cxnId="{39D2214B-8BD4-4EA5-ADDB-2D546811475A}">
      <dgm:prSet/>
      <dgm:spPr/>
      <dgm:t>
        <a:bodyPr/>
        <a:lstStyle/>
        <a:p>
          <a:endParaRPr lang="zh-CN" altLang="en-US">
            <a:latin typeface="微软雅黑" panose="020B0503020204020204" pitchFamily="34" charset="-122"/>
            <a:ea typeface="微软雅黑" panose="020B0503020204020204" pitchFamily="34" charset="-122"/>
          </a:endParaRPr>
        </a:p>
      </dgm:t>
    </dgm:pt>
    <dgm:pt modelId="{D6666736-3862-4D1E-9BD6-676CE0D534DE}" type="sibTrans" cxnId="{39D2214B-8BD4-4EA5-ADDB-2D546811475A}">
      <dgm:prSet/>
      <dgm:spPr/>
      <dgm:t>
        <a:bodyPr/>
        <a:lstStyle/>
        <a:p>
          <a:endParaRPr lang="zh-CN" altLang="en-US">
            <a:latin typeface="微软雅黑" panose="020B0503020204020204" pitchFamily="34" charset="-122"/>
            <a:ea typeface="微软雅黑" panose="020B0503020204020204" pitchFamily="34" charset="-122"/>
          </a:endParaRPr>
        </a:p>
      </dgm:t>
    </dgm:pt>
    <dgm:pt modelId="{CE13AF0C-7E10-4CFB-8230-C0332708969D}">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产品平滑升级</a:t>
          </a:r>
          <a:endParaRPr lang="zh-CN" altLang="en-US" dirty="0">
            <a:latin typeface="微软雅黑" panose="020B0503020204020204" pitchFamily="34" charset="-122"/>
            <a:ea typeface="微软雅黑" panose="020B0503020204020204" pitchFamily="34" charset="-122"/>
          </a:endParaRPr>
        </a:p>
      </dgm:t>
    </dgm:pt>
    <dgm:pt modelId="{1775EB3F-BDB1-4529-A6AF-49E93FBBE91C}" type="parTrans" cxnId="{E5859AB8-4C3D-4378-8A5F-02C37F322197}">
      <dgm:prSet/>
      <dgm:spPr/>
      <dgm:t>
        <a:bodyPr/>
        <a:lstStyle/>
        <a:p>
          <a:endParaRPr lang="zh-CN" altLang="en-US">
            <a:latin typeface="微软雅黑" panose="020B0503020204020204" pitchFamily="34" charset="-122"/>
            <a:ea typeface="微软雅黑" panose="020B0503020204020204" pitchFamily="34" charset="-122"/>
          </a:endParaRPr>
        </a:p>
      </dgm:t>
    </dgm:pt>
    <dgm:pt modelId="{BE8553BC-A1F3-4043-BD56-40995F30C209}" type="sibTrans" cxnId="{E5859AB8-4C3D-4378-8A5F-02C37F322197}">
      <dgm:prSet/>
      <dgm:spPr/>
      <dgm:t>
        <a:bodyPr/>
        <a:lstStyle/>
        <a:p>
          <a:endParaRPr lang="zh-CN" altLang="en-US">
            <a:latin typeface="微软雅黑" panose="020B0503020204020204" pitchFamily="34" charset="-122"/>
            <a:ea typeface="微软雅黑" panose="020B0503020204020204" pitchFamily="34" charset="-122"/>
          </a:endParaRPr>
        </a:p>
      </dgm:t>
    </dgm:pt>
    <dgm:pt modelId="{4AEC91B8-0CB3-4615-806F-CD5041306328}">
      <dgm:prSet phldrT="[文本]"/>
      <dgm:spPr>
        <a:solidFill>
          <a:srgbClr val="C00000"/>
        </a:solidFill>
      </dgm:spPr>
      <dgm:t>
        <a:bodyPr/>
        <a:lstStyle/>
        <a:p>
          <a:r>
            <a:rPr lang="zh-CN" altLang="en-US" dirty="0" smtClean="0">
              <a:latin typeface="微软雅黑" panose="020B0503020204020204" pitchFamily="34" charset="-122"/>
              <a:ea typeface="微软雅黑" panose="020B0503020204020204" pitchFamily="34" charset="-122"/>
            </a:rPr>
            <a:t>应用全面</a:t>
          </a:r>
          <a:endParaRPr lang="zh-CN" altLang="en-US" dirty="0">
            <a:latin typeface="微软雅黑" panose="020B0503020204020204" pitchFamily="34" charset="-122"/>
            <a:ea typeface="微软雅黑" panose="020B0503020204020204" pitchFamily="34" charset="-122"/>
          </a:endParaRPr>
        </a:p>
      </dgm:t>
    </dgm:pt>
    <dgm:pt modelId="{EB8B8DDD-4198-4DE3-867B-B345D425CA1D}" type="parTrans" cxnId="{D8BC25B1-7B56-4571-9739-BEB3DB6B6567}">
      <dgm:prSet/>
      <dgm:spPr/>
      <dgm:t>
        <a:bodyPr/>
        <a:lstStyle/>
        <a:p>
          <a:endParaRPr lang="zh-CN" altLang="en-US">
            <a:latin typeface="微软雅黑" panose="020B0503020204020204" pitchFamily="34" charset="-122"/>
            <a:ea typeface="微软雅黑" panose="020B0503020204020204" pitchFamily="34" charset="-122"/>
          </a:endParaRPr>
        </a:p>
      </dgm:t>
    </dgm:pt>
    <dgm:pt modelId="{502535D0-8AB2-4F70-B1BF-433F4CF53A93}" type="sibTrans" cxnId="{D8BC25B1-7B56-4571-9739-BEB3DB6B6567}">
      <dgm:prSet/>
      <dgm:spPr/>
      <dgm:t>
        <a:bodyPr/>
        <a:lstStyle/>
        <a:p>
          <a:endParaRPr lang="zh-CN" altLang="en-US">
            <a:latin typeface="微软雅黑" panose="020B0503020204020204" pitchFamily="34" charset="-122"/>
            <a:ea typeface="微软雅黑" panose="020B0503020204020204" pitchFamily="34" charset="-122"/>
          </a:endParaRPr>
        </a:p>
      </dgm:t>
    </dgm:pt>
    <dgm:pt modelId="{F6E28935-F860-4D86-934B-4E3270B9D8B0}">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标准产品，版本规划持续</a:t>
          </a:r>
          <a:endParaRPr lang="zh-CN" altLang="en-US" dirty="0">
            <a:latin typeface="微软雅黑" panose="020B0503020204020204" pitchFamily="34" charset="-122"/>
            <a:ea typeface="微软雅黑" panose="020B0503020204020204" pitchFamily="34" charset="-122"/>
          </a:endParaRPr>
        </a:p>
      </dgm:t>
    </dgm:pt>
    <dgm:pt modelId="{465F4585-8964-475F-8BD9-36709DE260FF}" type="parTrans" cxnId="{8ADA3B11-D821-4F80-BCB5-0C030FE7C844}">
      <dgm:prSet/>
      <dgm:spPr/>
      <dgm:t>
        <a:bodyPr/>
        <a:lstStyle/>
        <a:p>
          <a:endParaRPr lang="zh-CN" altLang="en-US">
            <a:latin typeface="微软雅黑" panose="020B0503020204020204" pitchFamily="34" charset="-122"/>
            <a:ea typeface="微软雅黑" panose="020B0503020204020204" pitchFamily="34" charset="-122"/>
          </a:endParaRPr>
        </a:p>
      </dgm:t>
    </dgm:pt>
    <dgm:pt modelId="{07315F49-617F-4DD4-9920-61E54EAE0909}" type="sibTrans" cxnId="{8ADA3B11-D821-4F80-BCB5-0C030FE7C844}">
      <dgm:prSet/>
      <dgm:spPr/>
      <dgm:t>
        <a:bodyPr/>
        <a:lstStyle/>
        <a:p>
          <a:endParaRPr lang="zh-CN" altLang="en-US">
            <a:latin typeface="微软雅黑" panose="020B0503020204020204" pitchFamily="34" charset="-122"/>
            <a:ea typeface="微软雅黑" panose="020B0503020204020204" pitchFamily="34" charset="-122"/>
          </a:endParaRPr>
        </a:p>
      </dgm:t>
    </dgm:pt>
    <dgm:pt modelId="{1F32D0E6-4F12-463F-8CCB-086DBC57183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硬件无关性</a:t>
          </a:r>
          <a:endParaRPr lang="zh-CN" altLang="en-US" dirty="0">
            <a:latin typeface="微软雅黑" panose="020B0503020204020204" pitchFamily="34" charset="-122"/>
            <a:ea typeface="微软雅黑" panose="020B0503020204020204" pitchFamily="34" charset="-122"/>
          </a:endParaRPr>
        </a:p>
      </dgm:t>
    </dgm:pt>
    <dgm:pt modelId="{41CEA25F-7B02-419E-9D79-557B8D8F68D0}" type="parTrans" cxnId="{6BDB0DD9-5C1A-4A71-B02C-9BC25C2363DD}">
      <dgm:prSet/>
      <dgm:spPr/>
      <dgm:t>
        <a:bodyPr/>
        <a:lstStyle/>
        <a:p>
          <a:endParaRPr lang="zh-CN" altLang="en-US">
            <a:latin typeface="微软雅黑" panose="020B0503020204020204" pitchFamily="34" charset="-122"/>
            <a:ea typeface="微软雅黑" panose="020B0503020204020204" pitchFamily="34" charset="-122"/>
          </a:endParaRPr>
        </a:p>
      </dgm:t>
    </dgm:pt>
    <dgm:pt modelId="{CB995B90-9E6A-4357-9990-A49325FD1B98}" type="sibTrans" cxnId="{6BDB0DD9-5C1A-4A71-B02C-9BC25C2363DD}">
      <dgm:prSet/>
      <dgm:spPr/>
      <dgm:t>
        <a:bodyPr/>
        <a:lstStyle/>
        <a:p>
          <a:endParaRPr lang="zh-CN" altLang="en-US">
            <a:latin typeface="微软雅黑" panose="020B0503020204020204" pitchFamily="34" charset="-122"/>
            <a:ea typeface="微软雅黑" panose="020B0503020204020204" pitchFamily="34" charset="-122"/>
          </a:endParaRPr>
        </a:p>
      </dgm:t>
    </dgm:pt>
    <dgm:pt modelId="{5C7BDE56-F818-44E6-9F0B-A5701EBA73B9}">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条码采集终端和</a:t>
          </a:r>
          <a:r>
            <a:rPr lang="en-US" altLang="zh-CN" dirty="0" smtClean="0">
              <a:latin typeface="微软雅黑" panose="020B0503020204020204" pitchFamily="34" charset="-122"/>
              <a:ea typeface="微软雅黑" panose="020B0503020204020204" pitchFamily="34" charset="-122"/>
            </a:rPr>
            <a:t>U8</a:t>
          </a:r>
          <a:r>
            <a:rPr lang="zh-CN" altLang="en-US" dirty="0" smtClean="0">
              <a:latin typeface="微软雅黑" panose="020B0503020204020204" pitchFamily="34" charset="-122"/>
              <a:ea typeface="微软雅黑" panose="020B0503020204020204" pitchFamily="34" charset="-122"/>
            </a:rPr>
            <a:t>系统的无缝链接</a:t>
          </a:r>
          <a:endParaRPr lang="zh-CN" altLang="en-US" dirty="0">
            <a:latin typeface="微软雅黑" panose="020B0503020204020204" pitchFamily="34" charset="-122"/>
            <a:ea typeface="微软雅黑" panose="020B0503020204020204" pitchFamily="34" charset="-122"/>
          </a:endParaRPr>
        </a:p>
      </dgm:t>
    </dgm:pt>
    <dgm:pt modelId="{5EC2396E-E888-4004-AB65-4CC9D8839BA1}" type="parTrans" cxnId="{82E04019-6C5B-4115-B743-2586C89ABE61}">
      <dgm:prSet/>
      <dgm:spPr/>
      <dgm:t>
        <a:bodyPr/>
        <a:lstStyle/>
        <a:p>
          <a:endParaRPr lang="zh-CN" altLang="en-US">
            <a:latin typeface="微软雅黑" panose="020B0503020204020204" pitchFamily="34" charset="-122"/>
            <a:ea typeface="微软雅黑" panose="020B0503020204020204" pitchFamily="34" charset="-122"/>
          </a:endParaRPr>
        </a:p>
      </dgm:t>
    </dgm:pt>
    <dgm:pt modelId="{96036C0B-DFF0-4687-8BF8-6D57632ABFF8}" type="sibTrans" cxnId="{82E04019-6C5B-4115-B743-2586C89ABE61}">
      <dgm:prSet/>
      <dgm:spPr/>
      <dgm:t>
        <a:bodyPr/>
        <a:lstStyle/>
        <a:p>
          <a:endParaRPr lang="zh-CN" altLang="en-US">
            <a:latin typeface="微软雅黑" panose="020B0503020204020204" pitchFamily="34" charset="-122"/>
            <a:ea typeface="微软雅黑" panose="020B0503020204020204" pitchFamily="34" charset="-122"/>
          </a:endParaRPr>
        </a:p>
      </dgm:t>
    </dgm:pt>
    <dgm:pt modelId="{96190F8F-FE5C-428D-9207-19BBD09CF30C}">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标签设计打印</a:t>
          </a:r>
          <a:endParaRPr lang="zh-CN" altLang="en-US" dirty="0">
            <a:latin typeface="微软雅黑" panose="020B0503020204020204" pitchFamily="34" charset="-122"/>
            <a:ea typeface="微软雅黑" panose="020B0503020204020204" pitchFamily="34" charset="-122"/>
          </a:endParaRPr>
        </a:p>
      </dgm:t>
    </dgm:pt>
    <dgm:pt modelId="{588DFE62-49E3-4C52-ACFA-8731917B4C97}" type="parTrans" cxnId="{BE9F5433-B4DD-4912-B9D5-77D3ACCC3130}">
      <dgm:prSet/>
      <dgm:spPr/>
      <dgm:t>
        <a:bodyPr/>
        <a:lstStyle/>
        <a:p>
          <a:endParaRPr lang="zh-CN" altLang="en-US">
            <a:latin typeface="微软雅黑" panose="020B0503020204020204" pitchFamily="34" charset="-122"/>
            <a:ea typeface="微软雅黑" panose="020B0503020204020204" pitchFamily="34" charset="-122"/>
          </a:endParaRPr>
        </a:p>
      </dgm:t>
    </dgm:pt>
    <dgm:pt modelId="{43E42B6F-7FB4-4C07-A62A-837727E74AA6}" type="sibTrans" cxnId="{BE9F5433-B4DD-4912-B9D5-77D3ACCC3130}">
      <dgm:prSet/>
      <dgm:spPr/>
      <dgm:t>
        <a:bodyPr/>
        <a:lstStyle/>
        <a:p>
          <a:endParaRPr lang="zh-CN" altLang="en-US">
            <a:latin typeface="微软雅黑" panose="020B0503020204020204" pitchFamily="34" charset="-122"/>
            <a:ea typeface="微软雅黑" panose="020B0503020204020204" pitchFamily="34" charset="-122"/>
          </a:endParaRPr>
        </a:p>
      </dgm:t>
    </dgm:pt>
    <dgm:pt modelId="{6D4DA62E-4C17-43B2-B52A-01B76A042E01}">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条码扫描，完成出入库与盘点等多种业务类型</a:t>
          </a:r>
          <a:endParaRPr lang="zh-CN" altLang="en-US" dirty="0">
            <a:latin typeface="微软雅黑" panose="020B0503020204020204" pitchFamily="34" charset="-122"/>
            <a:ea typeface="微软雅黑" panose="020B0503020204020204" pitchFamily="34" charset="-122"/>
          </a:endParaRPr>
        </a:p>
      </dgm:t>
    </dgm:pt>
    <dgm:pt modelId="{5D16D029-5ACF-43C9-AD18-28CDF689DF1D}" type="parTrans" cxnId="{F1AE5452-3152-4E6B-9FA0-128B1CF7EA4E}">
      <dgm:prSet/>
      <dgm:spPr/>
      <dgm:t>
        <a:bodyPr/>
        <a:lstStyle/>
        <a:p>
          <a:endParaRPr lang="zh-CN" altLang="en-US">
            <a:latin typeface="微软雅黑" panose="020B0503020204020204" pitchFamily="34" charset="-122"/>
            <a:ea typeface="微软雅黑" panose="020B0503020204020204" pitchFamily="34" charset="-122"/>
          </a:endParaRPr>
        </a:p>
      </dgm:t>
    </dgm:pt>
    <dgm:pt modelId="{F78D62F1-3267-4783-A9EE-4923754AFF7D}" type="sibTrans" cxnId="{F1AE5452-3152-4E6B-9FA0-128B1CF7EA4E}">
      <dgm:prSet/>
      <dgm:spPr/>
      <dgm:t>
        <a:bodyPr/>
        <a:lstStyle/>
        <a:p>
          <a:endParaRPr lang="zh-CN" altLang="en-US">
            <a:latin typeface="微软雅黑" panose="020B0503020204020204" pitchFamily="34" charset="-122"/>
            <a:ea typeface="微软雅黑" panose="020B0503020204020204" pitchFamily="34" charset="-122"/>
          </a:endParaRPr>
        </a:p>
      </dgm:t>
    </dgm:pt>
    <dgm:pt modelId="{EB32035A-E4CF-4BB3-A1FA-06E464CE960D}">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支持多种特性应用，如批次、序列号管理，主辅单位等</a:t>
          </a:r>
          <a:endParaRPr lang="zh-CN" altLang="en-US" dirty="0">
            <a:latin typeface="微软雅黑" panose="020B0503020204020204" pitchFamily="34" charset="-122"/>
            <a:ea typeface="微软雅黑" panose="020B0503020204020204" pitchFamily="34" charset="-122"/>
          </a:endParaRPr>
        </a:p>
      </dgm:t>
    </dgm:pt>
    <dgm:pt modelId="{A8CD7BFC-C6FE-465C-BC3D-9DC730CBDFED}" type="parTrans" cxnId="{0C644D8C-072A-44E3-8E6B-7F24E786D485}">
      <dgm:prSet/>
      <dgm:spPr/>
      <dgm:t>
        <a:bodyPr/>
        <a:lstStyle/>
        <a:p>
          <a:endParaRPr lang="zh-CN" altLang="en-US">
            <a:latin typeface="微软雅黑" panose="020B0503020204020204" pitchFamily="34" charset="-122"/>
            <a:ea typeface="微软雅黑" panose="020B0503020204020204" pitchFamily="34" charset="-122"/>
          </a:endParaRPr>
        </a:p>
      </dgm:t>
    </dgm:pt>
    <dgm:pt modelId="{58CB0358-ACAF-4C5A-AAD7-2854C3847980}" type="sibTrans" cxnId="{0C644D8C-072A-44E3-8E6B-7F24E786D485}">
      <dgm:prSet/>
      <dgm:spPr/>
      <dgm:t>
        <a:bodyPr/>
        <a:lstStyle/>
        <a:p>
          <a:endParaRPr lang="zh-CN" altLang="en-US">
            <a:latin typeface="微软雅黑" panose="020B0503020204020204" pitchFamily="34" charset="-122"/>
            <a:ea typeface="微软雅黑" panose="020B0503020204020204" pitchFamily="34" charset="-122"/>
          </a:endParaRPr>
        </a:p>
      </dgm:t>
    </dgm:pt>
    <dgm:pt modelId="{3090652F-7E65-40DA-8B44-7C2E87513C93}">
      <dgm:prSet/>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实时实地库存情况查询，调整，转移等处理</a:t>
          </a:r>
          <a:endParaRPr lang="zh-CN" altLang="en-US" dirty="0">
            <a:latin typeface="微软雅黑" panose="020B0503020204020204" pitchFamily="34" charset="-122"/>
            <a:ea typeface="微软雅黑" panose="020B0503020204020204" pitchFamily="34" charset="-122"/>
          </a:endParaRPr>
        </a:p>
      </dgm:t>
    </dgm:pt>
    <dgm:pt modelId="{FE343006-0CC2-45F9-A121-1093C9E634CC}" type="sibTrans" cxnId="{7AE9273D-8F66-452B-909F-F57051BB5F10}">
      <dgm:prSet/>
      <dgm:spPr/>
      <dgm:t>
        <a:bodyPr/>
        <a:lstStyle/>
        <a:p>
          <a:endParaRPr lang="zh-CN" altLang="en-US">
            <a:latin typeface="微软雅黑" panose="020B0503020204020204" pitchFamily="34" charset="-122"/>
            <a:ea typeface="微软雅黑" panose="020B0503020204020204" pitchFamily="34" charset="-122"/>
          </a:endParaRPr>
        </a:p>
      </dgm:t>
    </dgm:pt>
    <dgm:pt modelId="{CEDD04DE-5BBF-4418-AC26-EDEA594B0A15}" type="parTrans" cxnId="{7AE9273D-8F66-452B-909F-F57051BB5F10}">
      <dgm:prSet/>
      <dgm:spPr/>
      <dgm:t>
        <a:bodyPr/>
        <a:lstStyle/>
        <a:p>
          <a:endParaRPr lang="zh-CN" altLang="en-US">
            <a:latin typeface="微软雅黑" panose="020B0503020204020204" pitchFamily="34" charset="-122"/>
            <a:ea typeface="微软雅黑" panose="020B0503020204020204" pitchFamily="34" charset="-122"/>
          </a:endParaRPr>
        </a:p>
      </dgm:t>
    </dgm:pt>
    <dgm:pt modelId="{2C84AD97-CAC8-4D58-8727-65D64F70DA83}">
      <dgm:prSet phldrT="[文本]"/>
      <dgm:spPr>
        <a:ln>
          <a:solidFill>
            <a:srgbClr val="C00000"/>
          </a:solidFill>
        </a:ln>
      </dgm:spPr>
      <dgm:t>
        <a:bodyPr/>
        <a:lstStyle/>
        <a:p>
          <a:r>
            <a:rPr lang="zh-CN" altLang="en-US" dirty="0" smtClean="0">
              <a:latin typeface="微软雅黑" panose="020B0503020204020204" pitchFamily="34" charset="-122"/>
              <a:ea typeface="微软雅黑" panose="020B0503020204020204" pitchFamily="34" charset="-122"/>
            </a:rPr>
            <a:t>支持无线，在线和离线等多种扫描类型，满足不同客户需求，无线采集无需数据同步操作，直接实时更新系统。</a:t>
          </a:r>
          <a:endParaRPr lang="zh-CN" altLang="en-US" dirty="0">
            <a:latin typeface="微软雅黑" panose="020B0503020204020204" pitchFamily="34" charset="-122"/>
            <a:ea typeface="微软雅黑" panose="020B0503020204020204" pitchFamily="34" charset="-122"/>
          </a:endParaRPr>
        </a:p>
      </dgm:t>
    </dgm:pt>
    <dgm:pt modelId="{27F231FC-DF98-4BA3-93A2-47DA5C5815E8}" type="parTrans" cxnId="{AB4C44F6-F417-41CE-B496-C4BFC7657F0B}">
      <dgm:prSet/>
      <dgm:spPr/>
      <dgm:t>
        <a:bodyPr/>
        <a:lstStyle/>
        <a:p>
          <a:endParaRPr lang="zh-CN" altLang="en-US">
            <a:latin typeface="微软雅黑" panose="020B0503020204020204" pitchFamily="34" charset="-122"/>
            <a:ea typeface="微软雅黑" panose="020B0503020204020204" pitchFamily="34" charset="-122"/>
          </a:endParaRPr>
        </a:p>
      </dgm:t>
    </dgm:pt>
    <dgm:pt modelId="{EA4D8E0B-97A1-4825-A3D1-8DEC53136212}" type="sibTrans" cxnId="{AB4C44F6-F417-41CE-B496-C4BFC7657F0B}">
      <dgm:prSet/>
      <dgm:spPr/>
      <dgm:t>
        <a:bodyPr/>
        <a:lstStyle/>
        <a:p>
          <a:endParaRPr lang="zh-CN" altLang="en-US">
            <a:latin typeface="微软雅黑" panose="020B0503020204020204" pitchFamily="34" charset="-122"/>
            <a:ea typeface="微软雅黑" panose="020B0503020204020204" pitchFamily="34" charset="-122"/>
          </a:endParaRPr>
        </a:p>
      </dgm:t>
    </dgm:pt>
    <dgm:pt modelId="{FEC8B041-AD86-485A-8A37-741B75175974}" type="pres">
      <dgm:prSet presAssocID="{B222A713-364B-46E8-A634-A19125B5CD63}" presName="linear" presStyleCnt="0">
        <dgm:presLayoutVars>
          <dgm:dir/>
          <dgm:animLvl val="lvl"/>
          <dgm:resizeHandles val="exact"/>
        </dgm:presLayoutVars>
      </dgm:prSet>
      <dgm:spPr/>
      <dgm:t>
        <a:bodyPr/>
        <a:lstStyle/>
        <a:p>
          <a:endParaRPr lang="zh-CN" altLang="en-US"/>
        </a:p>
      </dgm:t>
    </dgm:pt>
    <dgm:pt modelId="{991978AE-0B3D-4166-AACC-21BF66335C3C}" type="pres">
      <dgm:prSet presAssocID="{93A35848-61F8-40A4-AD9B-7091CEB4591A}" presName="parentLin" presStyleCnt="0"/>
      <dgm:spPr/>
    </dgm:pt>
    <dgm:pt modelId="{688CD054-3333-48A9-93D1-06DBF22FDDB0}" type="pres">
      <dgm:prSet presAssocID="{93A35848-61F8-40A4-AD9B-7091CEB4591A}" presName="parentLeftMargin" presStyleLbl="node1" presStyleIdx="0" presStyleCnt="3"/>
      <dgm:spPr/>
      <dgm:t>
        <a:bodyPr/>
        <a:lstStyle/>
        <a:p>
          <a:endParaRPr lang="zh-CN" altLang="en-US"/>
        </a:p>
      </dgm:t>
    </dgm:pt>
    <dgm:pt modelId="{D6C616E9-3BA1-4C05-80D7-E187CE676F36}" type="pres">
      <dgm:prSet presAssocID="{93A35848-61F8-40A4-AD9B-7091CEB4591A}" presName="parentText" presStyleLbl="node1" presStyleIdx="0" presStyleCnt="3">
        <dgm:presLayoutVars>
          <dgm:chMax val="0"/>
          <dgm:bulletEnabled val="1"/>
        </dgm:presLayoutVars>
      </dgm:prSet>
      <dgm:spPr/>
      <dgm:t>
        <a:bodyPr/>
        <a:lstStyle/>
        <a:p>
          <a:endParaRPr lang="zh-CN" altLang="en-US"/>
        </a:p>
      </dgm:t>
    </dgm:pt>
    <dgm:pt modelId="{1A9BE52F-0674-479F-B1AA-CBE1EAAB8833}" type="pres">
      <dgm:prSet presAssocID="{93A35848-61F8-40A4-AD9B-7091CEB4591A}" presName="negativeSpace" presStyleCnt="0"/>
      <dgm:spPr/>
    </dgm:pt>
    <dgm:pt modelId="{02A47BF2-A717-407D-8835-BD10760A6EDC}" type="pres">
      <dgm:prSet presAssocID="{93A35848-61F8-40A4-AD9B-7091CEB4591A}" presName="childText" presStyleLbl="conFgAcc1" presStyleIdx="0" presStyleCnt="3">
        <dgm:presLayoutVars>
          <dgm:bulletEnabled val="1"/>
        </dgm:presLayoutVars>
      </dgm:prSet>
      <dgm:spPr/>
      <dgm:t>
        <a:bodyPr/>
        <a:lstStyle/>
        <a:p>
          <a:endParaRPr lang="zh-CN" altLang="en-US"/>
        </a:p>
      </dgm:t>
    </dgm:pt>
    <dgm:pt modelId="{394DA5F7-A5CC-483D-AE9C-EE1703B396C3}" type="pres">
      <dgm:prSet presAssocID="{D6666736-3862-4D1E-9BD6-676CE0D534DE}" presName="spaceBetweenRectangles" presStyleCnt="0"/>
      <dgm:spPr/>
    </dgm:pt>
    <dgm:pt modelId="{193ACA09-8185-42B3-B9CD-4E8E782A15EF}" type="pres">
      <dgm:prSet presAssocID="{CE13AF0C-7E10-4CFB-8230-C0332708969D}" presName="parentLin" presStyleCnt="0"/>
      <dgm:spPr/>
    </dgm:pt>
    <dgm:pt modelId="{86832198-1C10-4676-B326-DA4C74DF6D5B}" type="pres">
      <dgm:prSet presAssocID="{CE13AF0C-7E10-4CFB-8230-C0332708969D}" presName="parentLeftMargin" presStyleLbl="node1" presStyleIdx="0" presStyleCnt="3"/>
      <dgm:spPr/>
      <dgm:t>
        <a:bodyPr/>
        <a:lstStyle/>
        <a:p>
          <a:endParaRPr lang="zh-CN" altLang="en-US"/>
        </a:p>
      </dgm:t>
    </dgm:pt>
    <dgm:pt modelId="{D8C63979-2B27-476F-AAD7-306E4B403048}" type="pres">
      <dgm:prSet presAssocID="{CE13AF0C-7E10-4CFB-8230-C0332708969D}" presName="parentText" presStyleLbl="node1" presStyleIdx="1" presStyleCnt="3">
        <dgm:presLayoutVars>
          <dgm:chMax val="0"/>
          <dgm:bulletEnabled val="1"/>
        </dgm:presLayoutVars>
      </dgm:prSet>
      <dgm:spPr/>
      <dgm:t>
        <a:bodyPr/>
        <a:lstStyle/>
        <a:p>
          <a:endParaRPr lang="zh-CN" altLang="en-US"/>
        </a:p>
      </dgm:t>
    </dgm:pt>
    <dgm:pt modelId="{0A00BB0F-7EA7-419B-A56B-287C3CC9213C}" type="pres">
      <dgm:prSet presAssocID="{CE13AF0C-7E10-4CFB-8230-C0332708969D}" presName="negativeSpace" presStyleCnt="0"/>
      <dgm:spPr/>
    </dgm:pt>
    <dgm:pt modelId="{46B1316C-562D-47B5-9782-947B8AC26D74}" type="pres">
      <dgm:prSet presAssocID="{CE13AF0C-7E10-4CFB-8230-C0332708969D}" presName="childText" presStyleLbl="conFgAcc1" presStyleIdx="1" presStyleCnt="3">
        <dgm:presLayoutVars>
          <dgm:bulletEnabled val="1"/>
        </dgm:presLayoutVars>
      </dgm:prSet>
      <dgm:spPr/>
      <dgm:t>
        <a:bodyPr/>
        <a:lstStyle/>
        <a:p>
          <a:endParaRPr lang="zh-CN" altLang="en-US"/>
        </a:p>
      </dgm:t>
    </dgm:pt>
    <dgm:pt modelId="{4E6A1B46-A41E-4357-BBB7-CF4ADC750729}" type="pres">
      <dgm:prSet presAssocID="{BE8553BC-A1F3-4043-BD56-40995F30C209}" presName="spaceBetweenRectangles" presStyleCnt="0"/>
      <dgm:spPr/>
    </dgm:pt>
    <dgm:pt modelId="{F61E2D89-6AAE-4D4A-84E8-B8BDC18FEAD0}" type="pres">
      <dgm:prSet presAssocID="{4AEC91B8-0CB3-4615-806F-CD5041306328}" presName="parentLin" presStyleCnt="0"/>
      <dgm:spPr/>
    </dgm:pt>
    <dgm:pt modelId="{60E10767-2D32-4EAF-985E-08FC394054C1}" type="pres">
      <dgm:prSet presAssocID="{4AEC91B8-0CB3-4615-806F-CD5041306328}" presName="parentLeftMargin" presStyleLbl="node1" presStyleIdx="1" presStyleCnt="3"/>
      <dgm:spPr/>
      <dgm:t>
        <a:bodyPr/>
        <a:lstStyle/>
        <a:p>
          <a:endParaRPr lang="zh-CN" altLang="en-US"/>
        </a:p>
      </dgm:t>
    </dgm:pt>
    <dgm:pt modelId="{93F745FB-2B37-482C-970E-742266714964}" type="pres">
      <dgm:prSet presAssocID="{4AEC91B8-0CB3-4615-806F-CD5041306328}" presName="parentText" presStyleLbl="node1" presStyleIdx="2" presStyleCnt="3">
        <dgm:presLayoutVars>
          <dgm:chMax val="0"/>
          <dgm:bulletEnabled val="1"/>
        </dgm:presLayoutVars>
      </dgm:prSet>
      <dgm:spPr/>
      <dgm:t>
        <a:bodyPr/>
        <a:lstStyle/>
        <a:p>
          <a:endParaRPr lang="zh-CN" altLang="en-US"/>
        </a:p>
      </dgm:t>
    </dgm:pt>
    <dgm:pt modelId="{C154993D-84F4-485A-B711-CF867D7CBADC}" type="pres">
      <dgm:prSet presAssocID="{4AEC91B8-0CB3-4615-806F-CD5041306328}" presName="negativeSpace" presStyleCnt="0"/>
      <dgm:spPr/>
    </dgm:pt>
    <dgm:pt modelId="{168059AA-65AF-4F89-AA2F-DB66153E6B24}" type="pres">
      <dgm:prSet presAssocID="{4AEC91B8-0CB3-4615-806F-CD5041306328}" presName="childText" presStyleLbl="conFgAcc1" presStyleIdx="2" presStyleCnt="3">
        <dgm:presLayoutVars>
          <dgm:bulletEnabled val="1"/>
        </dgm:presLayoutVars>
      </dgm:prSet>
      <dgm:spPr/>
      <dgm:t>
        <a:bodyPr/>
        <a:lstStyle/>
        <a:p>
          <a:endParaRPr lang="zh-CN" altLang="en-US"/>
        </a:p>
      </dgm:t>
    </dgm:pt>
  </dgm:ptLst>
  <dgm:cxnLst>
    <dgm:cxn modelId="{ED233F74-F532-4CA0-B423-B15173FC0398}" type="presOf" srcId="{2C84AD97-CAC8-4D58-8727-65D64F70DA83}" destId="{02A47BF2-A717-407D-8835-BD10760A6EDC}" srcOrd="0" destOrd="1" presId="urn:microsoft.com/office/officeart/2005/8/layout/list1"/>
    <dgm:cxn modelId="{FD908E66-28FF-4684-B523-44822E4243F1}" type="presOf" srcId="{6D4DA62E-4C17-43B2-B52A-01B76A042E01}" destId="{168059AA-65AF-4F89-AA2F-DB66153E6B24}" srcOrd="0" destOrd="1" presId="urn:microsoft.com/office/officeart/2005/8/layout/list1"/>
    <dgm:cxn modelId="{D8BC25B1-7B56-4571-9739-BEB3DB6B6567}" srcId="{B222A713-364B-46E8-A634-A19125B5CD63}" destId="{4AEC91B8-0CB3-4615-806F-CD5041306328}" srcOrd="2" destOrd="0" parTransId="{EB8B8DDD-4198-4DE3-867B-B345D425CA1D}" sibTransId="{502535D0-8AB2-4F70-B1BF-433F4CF53A93}"/>
    <dgm:cxn modelId="{1F14BEA5-5BF4-4AAE-BBCF-5B425BCF559F}" type="presOf" srcId="{EB32035A-E4CF-4BB3-A1FA-06E464CE960D}" destId="{168059AA-65AF-4F89-AA2F-DB66153E6B24}" srcOrd="0" destOrd="2" presId="urn:microsoft.com/office/officeart/2005/8/layout/list1"/>
    <dgm:cxn modelId="{E8EB0AFB-00BA-4791-9D03-F622B00E3A90}" type="presOf" srcId="{CE13AF0C-7E10-4CFB-8230-C0332708969D}" destId="{D8C63979-2B27-476F-AAD7-306E4B403048}" srcOrd="1" destOrd="0" presId="urn:microsoft.com/office/officeart/2005/8/layout/list1"/>
    <dgm:cxn modelId="{49A08C62-CB36-40C6-B484-114471564BDB}" type="presOf" srcId="{F6E28935-F860-4D86-934B-4E3270B9D8B0}" destId="{46B1316C-562D-47B5-9782-947B8AC26D74}" srcOrd="0" destOrd="0" presId="urn:microsoft.com/office/officeart/2005/8/layout/list1"/>
    <dgm:cxn modelId="{82E04019-6C5B-4115-B743-2586C89ABE61}" srcId="{93A35848-61F8-40A4-AD9B-7091CEB4591A}" destId="{5C7BDE56-F818-44E6-9F0B-A5701EBA73B9}" srcOrd="0" destOrd="0" parTransId="{5EC2396E-E888-4004-AB65-4CC9D8839BA1}" sibTransId="{96036C0B-DFF0-4687-8BF8-6D57632ABFF8}"/>
    <dgm:cxn modelId="{39D2214B-8BD4-4EA5-ADDB-2D546811475A}" srcId="{B222A713-364B-46E8-A634-A19125B5CD63}" destId="{93A35848-61F8-40A4-AD9B-7091CEB4591A}" srcOrd="0" destOrd="0" parTransId="{2B2FB548-88C9-4766-92BD-C00CDC477710}" sibTransId="{D6666736-3862-4D1E-9BD6-676CE0D534DE}"/>
    <dgm:cxn modelId="{B605911E-821F-4490-BD31-56B2C01103E1}" type="presOf" srcId="{4AEC91B8-0CB3-4615-806F-CD5041306328}" destId="{93F745FB-2B37-482C-970E-742266714964}" srcOrd="1" destOrd="0" presId="urn:microsoft.com/office/officeart/2005/8/layout/list1"/>
    <dgm:cxn modelId="{6BDB0DD9-5C1A-4A71-B02C-9BC25C2363DD}" srcId="{CE13AF0C-7E10-4CFB-8230-C0332708969D}" destId="{1F32D0E6-4F12-463F-8CCB-086DBC57183D}" srcOrd="1" destOrd="0" parTransId="{41CEA25F-7B02-419E-9D79-557B8D8F68D0}" sibTransId="{CB995B90-9E6A-4357-9990-A49325FD1B98}"/>
    <dgm:cxn modelId="{8ADA3B11-D821-4F80-BCB5-0C030FE7C844}" srcId="{CE13AF0C-7E10-4CFB-8230-C0332708969D}" destId="{F6E28935-F860-4D86-934B-4E3270B9D8B0}" srcOrd="0" destOrd="0" parTransId="{465F4585-8964-475F-8BD9-36709DE260FF}" sibTransId="{07315F49-617F-4DD4-9920-61E54EAE0909}"/>
    <dgm:cxn modelId="{05411A1A-E5C2-43B7-B1E5-961F16818669}" type="presOf" srcId="{3090652F-7E65-40DA-8B44-7C2E87513C93}" destId="{02A47BF2-A717-407D-8835-BD10760A6EDC}" srcOrd="0" destOrd="2" presId="urn:microsoft.com/office/officeart/2005/8/layout/list1"/>
    <dgm:cxn modelId="{849E5B62-BEAD-46F9-B069-12620D1C79ED}" type="presOf" srcId="{96190F8F-FE5C-428D-9207-19BBD09CF30C}" destId="{168059AA-65AF-4F89-AA2F-DB66153E6B24}" srcOrd="0" destOrd="0" presId="urn:microsoft.com/office/officeart/2005/8/layout/list1"/>
    <dgm:cxn modelId="{CBD5D2E9-1F67-41D3-998A-FEB77A347D5D}" type="presOf" srcId="{1F32D0E6-4F12-463F-8CCB-086DBC57183D}" destId="{46B1316C-562D-47B5-9782-947B8AC26D74}" srcOrd="0" destOrd="1" presId="urn:microsoft.com/office/officeart/2005/8/layout/list1"/>
    <dgm:cxn modelId="{2E35BA54-BA0B-4BC1-9EE0-5D1510FAD915}" type="presOf" srcId="{93A35848-61F8-40A4-AD9B-7091CEB4591A}" destId="{688CD054-3333-48A9-93D1-06DBF22FDDB0}" srcOrd="0" destOrd="0" presId="urn:microsoft.com/office/officeart/2005/8/layout/list1"/>
    <dgm:cxn modelId="{511D5C24-68C8-4F79-B865-FE50896F4E96}" type="presOf" srcId="{CE13AF0C-7E10-4CFB-8230-C0332708969D}" destId="{86832198-1C10-4676-B326-DA4C74DF6D5B}" srcOrd="0" destOrd="0" presId="urn:microsoft.com/office/officeart/2005/8/layout/list1"/>
    <dgm:cxn modelId="{D3F25D62-D8E7-4583-A0A8-A806FCCFB283}" type="presOf" srcId="{5C7BDE56-F818-44E6-9F0B-A5701EBA73B9}" destId="{02A47BF2-A717-407D-8835-BD10760A6EDC}" srcOrd="0" destOrd="0" presId="urn:microsoft.com/office/officeart/2005/8/layout/list1"/>
    <dgm:cxn modelId="{AB4C44F6-F417-41CE-B496-C4BFC7657F0B}" srcId="{93A35848-61F8-40A4-AD9B-7091CEB4591A}" destId="{2C84AD97-CAC8-4D58-8727-65D64F70DA83}" srcOrd="1" destOrd="0" parTransId="{27F231FC-DF98-4BA3-93A2-47DA5C5815E8}" sibTransId="{EA4D8E0B-97A1-4825-A3D1-8DEC53136212}"/>
    <dgm:cxn modelId="{BE9F5433-B4DD-4912-B9D5-77D3ACCC3130}" srcId="{4AEC91B8-0CB3-4615-806F-CD5041306328}" destId="{96190F8F-FE5C-428D-9207-19BBD09CF30C}" srcOrd="0" destOrd="0" parTransId="{588DFE62-49E3-4C52-ACFA-8731917B4C97}" sibTransId="{43E42B6F-7FB4-4C07-A62A-837727E74AA6}"/>
    <dgm:cxn modelId="{0C644D8C-072A-44E3-8E6B-7F24E786D485}" srcId="{4AEC91B8-0CB3-4615-806F-CD5041306328}" destId="{EB32035A-E4CF-4BB3-A1FA-06E464CE960D}" srcOrd="2" destOrd="0" parTransId="{A8CD7BFC-C6FE-465C-BC3D-9DC730CBDFED}" sibTransId="{58CB0358-ACAF-4C5A-AAD7-2854C3847980}"/>
    <dgm:cxn modelId="{6EB794DE-C946-4C61-AA7B-731512C78055}" type="presOf" srcId="{4AEC91B8-0CB3-4615-806F-CD5041306328}" destId="{60E10767-2D32-4EAF-985E-08FC394054C1}" srcOrd="0" destOrd="0" presId="urn:microsoft.com/office/officeart/2005/8/layout/list1"/>
    <dgm:cxn modelId="{E5859AB8-4C3D-4378-8A5F-02C37F322197}" srcId="{B222A713-364B-46E8-A634-A19125B5CD63}" destId="{CE13AF0C-7E10-4CFB-8230-C0332708969D}" srcOrd="1" destOrd="0" parTransId="{1775EB3F-BDB1-4529-A6AF-49E93FBBE91C}" sibTransId="{BE8553BC-A1F3-4043-BD56-40995F30C209}"/>
    <dgm:cxn modelId="{7AE9273D-8F66-452B-909F-F57051BB5F10}" srcId="{93A35848-61F8-40A4-AD9B-7091CEB4591A}" destId="{3090652F-7E65-40DA-8B44-7C2E87513C93}" srcOrd="2" destOrd="0" parTransId="{CEDD04DE-5BBF-4418-AC26-EDEA594B0A15}" sibTransId="{FE343006-0CC2-45F9-A121-1093C9E634CC}"/>
    <dgm:cxn modelId="{F1AE5452-3152-4E6B-9FA0-128B1CF7EA4E}" srcId="{4AEC91B8-0CB3-4615-806F-CD5041306328}" destId="{6D4DA62E-4C17-43B2-B52A-01B76A042E01}" srcOrd="1" destOrd="0" parTransId="{5D16D029-5ACF-43C9-AD18-28CDF689DF1D}" sibTransId="{F78D62F1-3267-4783-A9EE-4923754AFF7D}"/>
    <dgm:cxn modelId="{17000BD8-BC6F-49DC-9771-B4CFB5038668}" type="presOf" srcId="{93A35848-61F8-40A4-AD9B-7091CEB4591A}" destId="{D6C616E9-3BA1-4C05-80D7-E187CE676F36}" srcOrd="1" destOrd="0" presId="urn:microsoft.com/office/officeart/2005/8/layout/list1"/>
    <dgm:cxn modelId="{8636DE73-D83D-4BF2-8DE4-A4868EDB7AC3}" type="presOf" srcId="{B222A713-364B-46E8-A634-A19125B5CD63}" destId="{FEC8B041-AD86-485A-8A37-741B75175974}" srcOrd="0" destOrd="0" presId="urn:microsoft.com/office/officeart/2005/8/layout/list1"/>
    <dgm:cxn modelId="{FF929482-83C5-4638-8EB7-CB96E897119A}" type="presParOf" srcId="{FEC8B041-AD86-485A-8A37-741B75175974}" destId="{991978AE-0B3D-4166-AACC-21BF66335C3C}" srcOrd="0" destOrd="0" presId="urn:microsoft.com/office/officeart/2005/8/layout/list1"/>
    <dgm:cxn modelId="{4F20066E-225F-4FD8-90D7-A236FF6A1629}" type="presParOf" srcId="{991978AE-0B3D-4166-AACC-21BF66335C3C}" destId="{688CD054-3333-48A9-93D1-06DBF22FDDB0}" srcOrd="0" destOrd="0" presId="urn:microsoft.com/office/officeart/2005/8/layout/list1"/>
    <dgm:cxn modelId="{272A5E24-9348-4808-98D6-D89505F09F40}" type="presParOf" srcId="{991978AE-0B3D-4166-AACC-21BF66335C3C}" destId="{D6C616E9-3BA1-4C05-80D7-E187CE676F36}" srcOrd="1" destOrd="0" presId="urn:microsoft.com/office/officeart/2005/8/layout/list1"/>
    <dgm:cxn modelId="{6EA37133-36FB-4BE5-B1C3-A15000922037}" type="presParOf" srcId="{FEC8B041-AD86-485A-8A37-741B75175974}" destId="{1A9BE52F-0674-479F-B1AA-CBE1EAAB8833}" srcOrd="1" destOrd="0" presId="urn:microsoft.com/office/officeart/2005/8/layout/list1"/>
    <dgm:cxn modelId="{FBFFD7F5-C76C-4E19-8968-F93F0A553447}" type="presParOf" srcId="{FEC8B041-AD86-485A-8A37-741B75175974}" destId="{02A47BF2-A717-407D-8835-BD10760A6EDC}" srcOrd="2" destOrd="0" presId="urn:microsoft.com/office/officeart/2005/8/layout/list1"/>
    <dgm:cxn modelId="{EAC6A227-8A22-4241-926B-2280DA4763B8}" type="presParOf" srcId="{FEC8B041-AD86-485A-8A37-741B75175974}" destId="{394DA5F7-A5CC-483D-AE9C-EE1703B396C3}" srcOrd="3" destOrd="0" presId="urn:microsoft.com/office/officeart/2005/8/layout/list1"/>
    <dgm:cxn modelId="{3F9DD070-1F21-4555-B27A-CCA5727AA97D}" type="presParOf" srcId="{FEC8B041-AD86-485A-8A37-741B75175974}" destId="{193ACA09-8185-42B3-B9CD-4E8E782A15EF}" srcOrd="4" destOrd="0" presId="urn:microsoft.com/office/officeart/2005/8/layout/list1"/>
    <dgm:cxn modelId="{4E768244-5277-46BB-9D5A-28DBAABBF31B}" type="presParOf" srcId="{193ACA09-8185-42B3-B9CD-4E8E782A15EF}" destId="{86832198-1C10-4676-B326-DA4C74DF6D5B}" srcOrd="0" destOrd="0" presId="urn:microsoft.com/office/officeart/2005/8/layout/list1"/>
    <dgm:cxn modelId="{1818343C-8E4F-4D0F-A6EF-908DAA82FC88}" type="presParOf" srcId="{193ACA09-8185-42B3-B9CD-4E8E782A15EF}" destId="{D8C63979-2B27-476F-AAD7-306E4B403048}" srcOrd="1" destOrd="0" presId="urn:microsoft.com/office/officeart/2005/8/layout/list1"/>
    <dgm:cxn modelId="{BF0063D1-A299-4E87-B281-95BFED9DC3DE}" type="presParOf" srcId="{FEC8B041-AD86-485A-8A37-741B75175974}" destId="{0A00BB0F-7EA7-419B-A56B-287C3CC9213C}" srcOrd="5" destOrd="0" presId="urn:microsoft.com/office/officeart/2005/8/layout/list1"/>
    <dgm:cxn modelId="{6891F268-4F23-42F0-A1FE-F0D95EE9E9C5}" type="presParOf" srcId="{FEC8B041-AD86-485A-8A37-741B75175974}" destId="{46B1316C-562D-47B5-9782-947B8AC26D74}" srcOrd="6" destOrd="0" presId="urn:microsoft.com/office/officeart/2005/8/layout/list1"/>
    <dgm:cxn modelId="{41321AAC-61E2-4B87-8D0E-A1B304EECB18}" type="presParOf" srcId="{FEC8B041-AD86-485A-8A37-741B75175974}" destId="{4E6A1B46-A41E-4357-BBB7-CF4ADC750729}" srcOrd="7" destOrd="0" presId="urn:microsoft.com/office/officeart/2005/8/layout/list1"/>
    <dgm:cxn modelId="{FE4A9655-1585-4B03-AEA2-ACE8C40EF388}" type="presParOf" srcId="{FEC8B041-AD86-485A-8A37-741B75175974}" destId="{F61E2D89-6AAE-4D4A-84E8-B8BDC18FEAD0}" srcOrd="8" destOrd="0" presId="urn:microsoft.com/office/officeart/2005/8/layout/list1"/>
    <dgm:cxn modelId="{40D55715-8435-4BD2-873B-646E495F9917}" type="presParOf" srcId="{F61E2D89-6AAE-4D4A-84E8-B8BDC18FEAD0}" destId="{60E10767-2D32-4EAF-985E-08FC394054C1}" srcOrd="0" destOrd="0" presId="urn:microsoft.com/office/officeart/2005/8/layout/list1"/>
    <dgm:cxn modelId="{CF2D6AD3-2967-4E13-941E-03D15A514ED4}" type="presParOf" srcId="{F61E2D89-6AAE-4D4A-84E8-B8BDC18FEAD0}" destId="{93F745FB-2B37-482C-970E-742266714964}" srcOrd="1" destOrd="0" presId="urn:microsoft.com/office/officeart/2005/8/layout/list1"/>
    <dgm:cxn modelId="{64F8F445-233D-45E4-80D5-F024F96926AE}" type="presParOf" srcId="{FEC8B041-AD86-485A-8A37-741B75175974}" destId="{C154993D-84F4-485A-B711-CF867D7CBADC}" srcOrd="9" destOrd="0" presId="urn:microsoft.com/office/officeart/2005/8/layout/list1"/>
    <dgm:cxn modelId="{817FF160-365A-4B03-9FED-63B05BA903DF}" type="presParOf" srcId="{FEC8B041-AD86-485A-8A37-741B75175974}" destId="{168059AA-65AF-4F89-AA2F-DB66153E6B24}"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BDBB842-BD18-4A16-B755-75BA10127D8B}">
      <dsp:nvSpPr>
        <dsp:cNvPr id="0" name=""/>
        <dsp:cNvSpPr/>
      </dsp:nvSpPr>
      <dsp:spPr>
        <a:xfrm>
          <a:off x="0" y="331200"/>
          <a:ext cx="4953000" cy="21168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4408" tIns="333248" rIns="384408"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0" i="0" kern="1200" dirty="0" smtClean="0">
              <a:latin typeface="微软雅黑" panose="020B0503020204020204" pitchFamily="34" charset="-122"/>
              <a:ea typeface="微软雅黑" panose="020B0503020204020204" pitchFamily="34" charset="-122"/>
            </a:rPr>
            <a:t>条码（又称条形码）是由一组按一定编码规则排列的条、空符号，用以表示一定的字符、数字及符号组成的信息。</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b="0" i="0" kern="1200" dirty="0" smtClean="0">
              <a:latin typeface="微软雅黑" panose="020B0503020204020204" pitchFamily="34" charset="-122"/>
              <a:ea typeface="微软雅黑" panose="020B0503020204020204" pitchFamily="34" charset="-122"/>
            </a:rPr>
            <a:t>条码系统是由条码符号设计、制作及扫描阅读组成的自动识别系统。</a:t>
          </a:r>
          <a:endParaRPr lang="zh-CN" altLang="en-US" sz="1600" kern="1200" dirty="0">
            <a:latin typeface="微软雅黑" panose="020B0503020204020204" pitchFamily="34" charset="-122"/>
            <a:ea typeface="微软雅黑" panose="020B0503020204020204" pitchFamily="34" charset="-122"/>
          </a:endParaRPr>
        </a:p>
      </dsp:txBody>
      <dsp:txXfrm>
        <a:off x="0" y="331200"/>
        <a:ext cx="4953000" cy="2116800"/>
      </dsp:txXfrm>
    </dsp:sp>
    <dsp:sp modelId="{9FF09CB2-9EDB-40B0-8F1B-997265CDBF0C}">
      <dsp:nvSpPr>
        <dsp:cNvPr id="0" name=""/>
        <dsp:cNvSpPr/>
      </dsp:nvSpPr>
      <dsp:spPr>
        <a:xfrm>
          <a:off x="247650" y="95040"/>
          <a:ext cx="3467100"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条码定义</a:t>
          </a:r>
          <a:endParaRPr lang="zh-CN" altLang="en-US" sz="1600" kern="1200" dirty="0">
            <a:latin typeface="微软雅黑" panose="020B0503020204020204" pitchFamily="34" charset="-122"/>
            <a:ea typeface="微软雅黑" panose="020B0503020204020204" pitchFamily="34" charset="-122"/>
          </a:endParaRPr>
        </a:p>
      </dsp:txBody>
      <dsp:txXfrm>
        <a:off x="247650" y="95040"/>
        <a:ext cx="3467100" cy="472320"/>
      </dsp:txXfrm>
    </dsp:sp>
    <dsp:sp modelId="{4D190244-E9CE-4AF9-AF02-230246111328}">
      <dsp:nvSpPr>
        <dsp:cNvPr id="0" name=""/>
        <dsp:cNvSpPr/>
      </dsp:nvSpPr>
      <dsp:spPr>
        <a:xfrm>
          <a:off x="0" y="2770560"/>
          <a:ext cx="4953000" cy="26208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4408" tIns="333248" rIns="384408"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1.</a:t>
          </a:r>
          <a:r>
            <a:rPr lang="zh-CN" altLang="en-US" sz="1600" b="0" i="0" kern="1200" dirty="0" smtClean="0">
              <a:latin typeface="微软雅黑" panose="020B0503020204020204" pitchFamily="34" charset="-122"/>
              <a:ea typeface="微软雅黑" panose="020B0503020204020204" pitchFamily="34" charset="-122"/>
            </a:rPr>
            <a:t>可靠准确</a:t>
          </a:r>
          <a:endParaRPr lang="zh-CN" altLang="en-US" sz="1600" b="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2.</a:t>
          </a:r>
          <a:r>
            <a:rPr lang="zh-CN" altLang="en-US" sz="1600" b="0" i="0" kern="1200" dirty="0" smtClean="0">
              <a:latin typeface="微软雅黑" panose="020B0503020204020204" pitchFamily="34" charset="-122"/>
              <a:ea typeface="微软雅黑" panose="020B0503020204020204" pitchFamily="34" charset="-122"/>
            </a:rPr>
            <a:t>数据输入速度快</a:t>
          </a:r>
          <a:endParaRPr lang="zh-CN" altLang="en-US" sz="1600" b="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3.</a:t>
          </a:r>
          <a:r>
            <a:rPr lang="zh-CN" altLang="en-US" sz="1600" b="0" i="0" kern="1200" dirty="0" smtClean="0">
              <a:latin typeface="微软雅黑" panose="020B0503020204020204" pitchFamily="34" charset="-122"/>
              <a:ea typeface="微软雅黑" panose="020B0503020204020204" pitchFamily="34" charset="-122"/>
            </a:rPr>
            <a:t>经济便宜</a:t>
          </a:r>
          <a:endParaRPr lang="zh-CN" altLang="en-US" sz="1600" b="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4.</a:t>
          </a:r>
          <a:r>
            <a:rPr lang="zh-CN" altLang="en-US" sz="1600" b="0" i="0" kern="1200" dirty="0" smtClean="0">
              <a:latin typeface="微软雅黑" panose="020B0503020204020204" pitchFamily="34" charset="-122"/>
              <a:ea typeface="微软雅黑" panose="020B0503020204020204" pitchFamily="34" charset="-122"/>
            </a:rPr>
            <a:t>灵活、实用</a:t>
          </a:r>
          <a:endParaRPr lang="zh-CN" altLang="en-US" sz="1600" b="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6.</a:t>
          </a:r>
          <a:r>
            <a:rPr lang="zh-CN" altLang="en-US" sz="1600" b="0" i="0" kern="1200" dirty="0" smtClean="0">
              <a:latin typeface="微软雅黑" panose="020B0503020204020204" pitchFamily="34" charset="-122"/>
              <a:ea typeface="微软雅黑" panose="020B0503020204020204" pitchFamily="34" charset="-122"/>
            </a:rPr>
            <a:t>设备简单</a:t>
          </a:r>
          <a:endParaRPr lang="zh-CN" altLang="en-US" sz="1600" b="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zh-CN" sz="1600" b="0" i="0" kern="1200" dirty="0" smtClean="0">
              <a:latin typeface="微软雅黑" panose="020B0503020204020204" pitchFamily="34" charset="-122"/>
              <a:ea typeface="微软雅黑" panose="020B0503020204020204" pitchFamily="34" charset="-122"/>
            </a:rPr>
            <a:t>7.</a:t>
          </a:r>
          <a:r>
            <a:rPr lang="zh-CN" altLang="en-US" sz="1600" b="0" i="0" kern="1200" dirty="0" smtClean="0">
              <a:latin typeface="微软雅黑" panose="020B0503020204020204" pitchFamily="34" charset="-122"/>
              <a:ea typeface="微软雅黑" panose="020B0503020204020204" pitchFamily="34" charset="-122"/>
            </a:rPr>
            <a:t>易于制作</a:t>
          </a:r>
          <a:endParaRPr lang="zh-CN" altLang="en-US" sz="1600" b="0" kern="1200" dirty="0">
            <a:latin typeface="微软雅黑" panose="020B0503020204020204" pitchFamily="34" charset="-122"/>
            <a:ea typeface="微软雅黑" panose="020B0503020204020204" pitchFamily="34" charset="-122"/>
          </a:endParaRPr>
        </a:p>
      </dsp:txBody>
      <dsp:txXfrm>
        <a:off x="0" y="2770560"/>
        <a:ext cx="4953000" cy="2620800"/>
      </dsp:txXfrm>
    </dsp:sp>
    <dsp:sp modelId="{36F8F8DD-0A7E-4673-98D0-8EB742982EF8}">
      <dsp:nvSpPr>
        <dsp:cNvPr id="0" name=""/>
        <dsp:cNvSpPr/>
      </dsp:nvSpPr>
      <dsp:spPr>
        <a:xfrm>
          <a:off x="247650" y="2534400"/>
          <a:ext cx="3467100" cy="472320"/>
        </a:xfrm>
        <a:prstGeom prst="roundRect">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条码特点</a:t>
          </a:r>
          <a:endParaRPr lang="zh-CN" altLang="en-US" sz="1600" kern="1200" dirty="0">
            <a:latin typeface="微软雅黑" panose="020B0503020204020204" pitchFamily="34" charset="-122"/>
            <a:ea typeface="微软雅黑" panose="020B0503020204020204" pitchFamily="34" charset="-122"/>
          </a:endParaRPr>
        </a:p>
      </dsp:txBody>
      <dsp:txXfrm>
        <a:off x="247650" y="2534400"/>
        <a:ext cx="3467100" cy="47232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ED47B1-CC47-4E45-A850-4BA204A7FC71}">
      <dsp:nvSpPr>
        <dsp:cNvPr id="0" name=""/>
        <dsp:cNvSpPr/>
      </dsp:nvSpPr>
      <dsp:spPr>
        <a:xfrm>
          <a:off x="0" y="295250"/>
          <a:ext cx="8381780" cy="1461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19" tIns="333248" rIns="650519"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根据国家、各行业相关的码制的编码标准、符号原则，为工业级和商业级用户具体的应用特点和要求定制合适的条码生成系统。</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硬件设备：各类条码打印机、打印耗材等</a:t>
          </a:r>
          <a:endParaRPr lang="zh-CN" sz="1600" kern="1200" dirty="0">
            <a:latin typeface="微软雅黑" panose="020B0503020204020204" pitchFamily="34" charset="-122"/>
            <a:ea typeface="微软雅黑" panose="020B0503020204020204" pitchFamily="34" charset="-122"/>
          </a:endParaRPr>
        </a:p>
      </dsp:txBody>
      <dsp:txXfrm>
        <a:off x="0" y="295250"/>
        <a:ext cx="8381780" cy="1461600"/>
      </dsp:txXfrm>
    </dsp:sp>
    <dsp:sp modelId="{42B42D4D-DBF4-457A-8A16-1F2AD1C21B69}">
      <dsp:nvSpPr>
        <dsp:cNvPr id="0" name=""/>
        <dsp:cNvSpPr/>
      </dsp:nvSpPr>
      <dsp:spPr>
        <a:xfrm>
          <a:off x="419089" y="59090"/>
          <a:ext cx="5867246"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68" tIns="0" rIns="221768" bIns="0" numCol="1" spcCol="1270" anchor="ctr" anchorCtr="0">
          <a:noAutofit/>
        </a:bodyPr>
        <a:lstStyle/>
        <a:p>
          <a:pPr lvl="0" algn="l" defTabSz="711200">
            <a:lnSpc>
              <a:spcPct val="90000"/>
            </a:lnSpc>
            <a:spcBef>
              <a:spcPct val="0"/>
            </a:spcBef>
            <a:spcAft>
              <a:spcPct val="35000"/>
            </a:spcAft>
          </a:pPr>
          <a:r>
            <a:rPr lang="zh-CN" sz="1600" b="1" kern="1200" dirty="0" smtClean="0">
              <a:latin typeface="微软雅黑" panose="020B0503020204020204" pitchFamily="34" charset="-122"/>
              <a:ea typeface="微软雅黑" panose="020B0503020204020204" pitchFamily="34" charset="-122"/>
            </a:rPr>
            <a:t>条码生成</a:t>
          </a:r>
          <a:r>
            <a:rPr lang="zh-CN" altLang="en-US" sz="1600" b="1" kern="1200" dirty="0" smtClean="0">
              <a:latin typeface="微软雅黑" panose="020B0503020204020204" pitchFamily="34" charset="-122"/>
              <a:ea typeface="微软雅黑" panose="020B0503020204020204" pitchFamily="34" charset="-122"/>
            </a:rPr>
            <a:t>与打印</a:t>
          </a:r>
          <a:endParaRPr lang="zh-CN" altLang="en-US" sz="1600" kern="1200" dirty="0">
            <a:latin typeface="微软雅黑" panose="020B0503020204020204" pitchFamily="34" charset="-122"/>
            <a:ea typeface="微软雅黑" panose="020B0503020204020204" pitchFamily="34" charset="-122"/>
          </a:endParaRPr>
        </a:p>
      </dsp:txBody>
      <dsp:txXfrm>
        <a:off x="419089" y="59090"/>
        <a:ext cx="5867246" cy="472320"/>
      </dsp:txXfrm>
    </dsp:sp>
    <dsp:sp modelId="{B61710C0-4EF4-4911-96AC-27983AEB3A3F}">
      <dsp:nvSpPr>
        <dsp:cNvPr id="0" name=""/>
        <dsp:cNvSpPr/>
      </dsp:nvSpPr>
      <dsp:spPr>
        <a:xfrm>
          <a:off x="0" y="2079410"/>
          <a:ext cx="8381780" cy="1461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19" tIns="333248" rIns="650519"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为用户提供手持式、固定式、无线移动、工厂自动化系统中的条码自动识别</a:t>
          </a:r>
          <a:r>
            <a:rPr lang="zh-CN" altLang="en-US" sz="1600" kern="1200" dirty="0" smtClean="0">
              <a:latin typeface="微软雅黑" panose="020B0503020204020204" pitchFamily="34" charset="-122"/>
              <a:ea typeface="微软雅黑" panose="020B0503020204020204" pitchFamily="34" charset="-122"/>
            </a:rPr>
            <a:t>等</a:t>
          </a:r>
          <a:r>
            <a:rPr lang="zh-CN" sz="1600" kern="1200" dirty="0" smtClean="0">
              <a:latin typeface="微软雅黑" panose="020B0503020204020204" pitchFamily="34" charset="-122"/>
              <a:ea typeface="微软雅黑" panose="020B0503020204020204" pitchFamily="34" charset="-122"/>
            </a:rPr>
            <a:t>应用。</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硬件设备：各类手持扫描器、无线扫描器、固定条码扫描平台等</a:t>
          </a:r>
          <a:endParaRPr lang="zh-CN" sz="1600" kern="1200" dirty="0">
            <a:latin typeface="微软雅黑" panose="020B0503020204020204" pitchFamily="34" charset="-122"/>
            <a:ea typeface="微软雅黑" panose="020B0503020204020204" pitchFamily="34" charset="-122"/>
          </a:endParaRPr>
        </a:p>
      </dsp:txBody>
      <dsp:txXfrm>
        <a:off x="0" y="2079410"/>
        <a:ext cx="8381780" cy="1461600"/>
      </dsp:txXfrm>
    </dsp:sp>
    <dsp:sp modelId="{C8C3BFED-981D-4F2A-A866-A37310F3260C}">
      <dsp:nvSpPr>
        <dsp:cNvPr id="0" name=""/>
        <dsp:cNvSpPr/>
      </dsp:nvSpPr>
      <dsp:spPr>
        <a:xfrm>
          <a:off x="419089" y="1843250"/>
          <a:ext cx="5867246"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68" tIns="0" rIns="221768" bIns="0" numCol="1" spcCol="1270" anchor="ctr" anchorCtr="0">
          <a:noAutofit/>
        </a:bodyPr>
        <a:lstStyle/>
        <a:p>
          <a:pPr lvl="0" algn="l" defTabSz="711200">
            <a:lnSpc>
              <a:spcPct val="90000"/>
            </a:lnSpc>
            <a:spcBef>
              <a:spcPct val="0"/>
            </a:spcBef>
            <a:spcAft>
              <a:spcPct val="35000"/>
            </a:spcAft>
          </a:pPr>
          <a:r>
            <a:rPr lang="zh-CN" sz="1600" b="1" kern="1200" dirty="0" smtClean="0">
              <a:latin typeface="微软雅黑" panose="020B0503020204020204" pitchFamily="34" charset="-122"/>
              <a:ea typeface="微软雅黑" panose="020B0503020204020204" pitchFamily="34" charset="-122"/>
            </a:rPr>
            <a:t>条码扫描</a:t>
          </a:r>
          <a:endParaRPr lang="zh-CN" altLang="en-US" sz="1600" kern="1200" dirty="0">
            <a:latin typeface="微软雅黑" panose="020B0503020204020204" pitchFamily="34" charset="-122"/>
            <a:ea typeface="微软雅黑" panose="020B0503020204020204" pitchFamily="34" charset="-122"/>
          </a:endParaRPr>
        </a:p>
      </dsp:txBody>
      <dsp:txXfrm>
        <a:off x="419089" y="1843250"/>
        <a:ext cx="5867246" cy="472320"/>
      </dsp:txXfrm>
    </dsp:sp>
    <dsp:sp modelId="{3E909BCA-72BC-457D-9B46-47035F0558B3}">
      <dsp:nvSpPr>
        <dsp:cNvPr id="0" name=""/>
        <dsp:cNvSpPr/>
      </dsp:nvSpPr>
      <dsp:spPr>
        <a:xfrm>
          <a:off x="0" y="3863570"/>
          <a:ext cx="8381780" cy="14112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19" tIns="333248" rIns="650519"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是将条码生成系统，条码扫描系统，移动计算系统与</a:t>
          </a:r>
          <a:r>
            <a:rPr lang="zh-CN" altLang="en-US" sz="1600" kern="1200" dirty="0" smtClean="0">
              <a:latin typeface="微软雅黑" panose="020B0503020204020204" pitchFamily="34" charset="-122"/>
              <a:ea typeface="微软雅黑" panose="020B0503020204020204" pitchFamily="34" charset="-122"/>
            </a:rPr>
            <a:t>业务应用</a:t>
          </a:r>
          <a:r>
            <a:rPr lang="zh-CN" sz="1600" kern="1200" dirty="0" smtClean="0">
              <a:latin typeface="微软雅黑" panose="020B0503020204020204" pitchFamily="34" charset="-122"/>
              <a:ea typeface="微软雅黑" panose="020B0503020204020204" pitchFamily="34" charset="-122"/>
            </a:rPr>
            <a:t>多个业务模型集成应用，针对各行业用户的需要，提供应用方案的设计、软件支持</a:t>
          </a:r>
          <a:r>
            <a:rPr lang="zh-CN" altLang="en-US" sz="1600" kern="1200" dirty="0" smtClean="0">
              <a:latin typeface="微软雅黑" panose="020B0503020204020204" pitchFamily="34" charset="-122"/>
              <a:ea typeface="微软雅黑" panose="020B0503020204020204" pitchFamily="34" charset="-122"/>
            </a:rPr>
            <a:t>等</a:t>
          </a:r>
          <a:r>
            <a:rPr lang="zh-CN" sz="1600" kern="1200" dirty="0" smtClean="0">
              <a:latin typeface="微软雅黑" panose="020B0503020204020204" pitchFamily="34" charset="-122"/>
              <a:ea typeface="微软雅黑" panose="020B0503020204020204" pitchFamily="34" charset="-122"/>
            </a:rPr>
            <a:t>信息化解决方案。</a:t>
          </a:r>
          <a:endParaRPr lang="zh-CN" altLang="en-US" sz="1600" kern="1200" dirty="0">
            <a:latin typeface="微软雅黑" panose="020B0503020204020204" pitchFamily="34" charset="-122"/>
            <a:ea typeface="微软雅黑" panose="020B0503020204020204" pitchFamily="34" charset="-122"/>
          </a:endParaRPr>
        </a:p>
      </dsp:txBody>
      <dsp:txXfrm>
        <a:off x="0" y="3863570"/>
        <a:ext cx="8381780" cy="1411200"/>
      </dsp:txXfrm>
    </dsp:sp>
    <dsp:sp modelId="{3A950F5F-2608-4B17-BB2B-69BB71686522}">
      <dsp:nvSpPr>
        <dsp:cNvPr id="0" name=""/>
        <dsp:cNvSpPr/>
      </dsp:nvSpPr>
      <dsp:spPr>
        <a:xfrm>
          <a:off x="419089" y="3627410"/>
          <a:ext cx="5867246"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68" tIns="0" rIns="221768" bIns="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条码应用</a:t>
          </a:r>
          <a:r>
            <a:rPr lang="zh-CN" sz="1600" b="1" kern="1200" dirty="0" smtClean="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dsp:txBody>
      <dsp:txXfrm>
        <a:off x="419089" y="3627410"/>
        <a:ext cx="5867246" cy="47232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5654A5-E7A4-45DD-A445-A682BF19BDA7}">
      <dsp:nvSpPr>
        <dsp:cNvPr id="0" name=""/>
        <dsp:cNvSpPr/>
      </dsp:nvSpPr>
      <dsp:spPr>
        <a:xfrm>
          <a:off x="0" y="173566"/>
          <a:ext cx="4038494" cy="12474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32" tIns="229108" rIns="313432"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预先打好或者利用已有</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现场生成</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先打印后关联</a:t>
          </a:r>
          <a:endParaRPr lang="zh-CN" altLang="en-US" sz="1400" kern="1200" dirty="0">
            <a:latin typeface="微软雅黑" panose="020B0503020204020204" pitchFamily="34" charset="-122"/>
            <a:ea typeface="微软雅黑" panose="020B0503020204020204" pitchFamily="34" charset="-122"/>
          </a:endParaRPr>
        </a:p>
      </dsp:txBody>
      <dsp:txXfrm>
        <a:off x="0" y="173566"/>
        <a:ext cx="4038494" cy="1247400"/>
      </dsp:txXfrm>
    </dsp:sp>
    <dsp:sp modelId="{A115E291-9270-4814-A5E0-72D7E1E9015A}">
      <dsp:nvSpPr>
        <dsp:cNvPr id="0" name=""/>
        <dsp:cNvSpPr/>
      </dsp:nvSpPr>
      <dsp:spPr>
        <a:xfrm>
          <a:off x="201924" y="11206"/>
          <a:ext cx="2826945" cy="3247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2" tIns="0" rIns="10685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生成时机</a:t>
          </a:r>
          <a:endParaRPr lang="zh-CN" altLang="en-US" sz="1400" kern="1200" dirty="0">
            <a:latin typeface="微软雅黑" panose="020B0503020204020204" pitchFamily="34" charset="-122"/>
            <a:ea typeface="微软雅黑" panose="020B0503020204020204" pitchFamily="34" charset="-122"/>
          </a:endParaRPr>
        </a:p>
      </dsp:txBody>
      <dsp:txXfrm>
        <a:off x="201924" y="11206"/>
        <a:ext cx="2826945" cy="324720"/>
      </dsp:txXfrm>
    </dsp:sp>
    <dsp:sp modelId="{0C68B1C1-9623-4DBD-8973-88396520CEE6}">
      <dsp:nvSpPr>
        <dsp:cNvPr id="0" name=""/>
        <dsp:cNvSpPr/>
      </dsp:nvSpPr>
      <dsp:spPr>
        <a:xfrm>
          <a:off x="0" y="1642726"/>
          <a:ext cx="4038494" cy="9355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32" tIns="229108" rIns="313432"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单据模版的条码控件</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标签设计与打印，打印模版</a:t>
          </a:r>
          <a:endParaRPr lang="zh-CN" altLang="en-US" sz="1400" kern="1200" dirty="0">
            <a:latin typeface="微软雅黑" panose="020B0503020204020204" pitchFamily="34" charset="-122"/>
            <a:ea typeface="微软雅黑" panose="020B0503020204020204" pitchFamily="34" charset="-122"/>
          </a:endParaRPr>
        </a:p>
      </dsp:txBody>
      <dsp:txXfrm>
        <a:off x="0" y="1642726"/>
        <a:ext cx="4038494" cy="935550"/>
      </dsp:txXfrm>
    </dsp:sp>
    <dsp:sp modelId="{4AE243F4-7DA5-4445-984E-11CE4CAFF2E6}">
      <dsp:nvSpPr>
        <dsp:cNvPr id="0" name=""/>
        <dsp:cNvSpPr/>
      </dsp:nvSpPr>
      <dsp:spPr>
        <a:xfrm>
          <a:off x="201924" y="1480366"/>
          <a:ext cx="2826945" cy="3247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2" tIns="0" rIns="106852" bIns="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U8</a:t>
          </a:r>
          <a:r>
            <a:rPr lang="zh-CN" altLang="en-US" sz="1400" kern="1200" dirty="0" smtClean="0">
              <a:latin typeface="微软雅黑" panose="020B0503020204020204" pitchFamily="34" charset="-122"/>
              <a:ea typeface="微软雅黑" panose="020B0503020204020204" pitchFamily="34" charset="-122"/>
            </a:rPr>
            <a:t>生成工具</a:t>
          </a:r>
          <a:endParaRPr lang="zh-CN" altLang="en-US" sz="1400" kern="1200" dirty="0">
            <a:latin typeface="微软雅黑" panose="020B0503020204020204" pitchFamily="34" charset="-122"/>
            <a:ea typeface="微软雅黑" panose="020B0503020204020204" pitchFamily="34" charset="-122"/>
          </a:endParaRPr>
        </a:p>
      </dsp:txBody>
      <dsp:txXfrm>
        <a:off x="201924" y="1480366"/>
        <a:ext cx="2826945" cy="324720"/>
      </dsp:txXfrm>
    </dsp:sp>
    <dsp:sp modelId="{8D51F0BB-6A9A-4401-B165-9518DAD5BB43}">
      <dsp:nvSpPr>
        <dsp:cNvPr id="0" name=""/>
        <dsp:cNvSpPr/>
      </dsp:nvSpPr>
      <dsp:spPr>
        <a:xfrm>
          <a:off x="0" y="2800036"/>
          <a:ext cx="4038494" cy="15939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32" tIns="229108" rIns="313432"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存货</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货位</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托盘</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anose="020B0503020204020204" pitchFamily="34" charset="-122"/>
              <a:ea typeface="微软雅黑" panose="020B0503020204020204" pitchFamily="34" charset="-122"/>
            </a:rPr>
            <a:t>…</a:t>
          </a:r>
          <a:endParaRPr lang="zh-CN" altLang="en-US" sz="1400" kern="1200" dirty="0">
            <a:latin typeface="微软雅黑" panose="020B0503020204020204" pitchFamily="34" charset="-122"/>
            <a:ea typeface="微软雅黑" panose="020B0503020204020204" pitchFamily="34" charset="-122"/>
          </a:endParaRPr>
        </a:p>
      </dsp:txBody>
      <dsp:txXfrm>
        <a:off x="0" y="2800036"/>
        <a:ext cx="4038494" cy="1593900"/>
      </dsp:txXfrm>
    </dsp:sp>
    <dsp:sp modelId="{905DD96B-BFE6-40B4-844A-F4FBA9BAE8F7}">
      <dsp:nvSpPr>
        <dsp:cNvPr id="0" name=""/>
        <dsp:cNvSpPr/>
      </dsp:nvSpPr>
      <dsp:spPr>
        <a:xfrm>
          <a:off x="201924" y="2637677"/>
          <a:ext cx="2826945" cy="3247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2" tIns="0" rIns="10685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内容</a:t>
          </a:r>
          <a:endParaRPr lang="zh-CN" altLang="en-US" sz="1400" kern="1200" dirty="0">
            <a:latin typeface="微软雅黑" panose="020B0503020204020204" pitchFamily="34" charset="-122"/>
            <a:ea typeface="微软雅黑" panose="020B0503020204020204" pitchFamily="34" charset="-122"/>
          </a:endParaRPr>
        </a:p>
      </dsp:txBody>
      <dsp:txXfrm>
        <a:off x="201924" y="2637677"/>
        <a:ext cx="2826945" cy="324720"/>
      </dsp:txXfrm>
    </dsp:sp>
    <dsp:sp modelId="{0FA6FCBB-8630-4E9F-A4B3-B5A69A460A50}">
      <dsp:nvSpPr>
        <dsp:cNvPr id="0" name=""/>
        <dsp:cNvSpPr/>
      </dsp:nvSpPr>
      <dsp:spPr>
        <a:xfrm>
          <a:off x="0" y="4615697"/>
          <a:ext cx="4038494" cy="9355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32" tIns="229108" rIns="313432"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解析</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主档</a:t>
          </a:r>
          <a:endParaRPr lang="zh-CN" altLang="en-US" sz="1400" kern="1200" dirty="0">
            <a:latin typeface="微软雅黑" panose="020B0503020204020204" pitchFamily="34" charset="-122"/>
            <a:ea typeface="微软雅黑" panose="020B0503020204020204" pitchFamily="34" charset="-122"/>
          </a:endParaRPr>
        </a:p>
      </dsp:txBody>
      <dsp:txXfrm>
        <a:off x="0" y="4615697"/>
        <a:ext cx="4038494" cy="935550"/>
      </dsp:txXfrm>
    </dsp:sp>
    <dsp:sp modelId="{F7ACAD67-6ACB-4AA0-912E-C298B2F04156}">
      <dsp:nvSpPr>
        <dsp:cNvPr id="0" name=""/>
        <dsp:cNvSpPr/>
      </dsp:nvSpPr>
      <dsp:spPr>
        <a:xfrm>
          <a:off x="201924" y="4453337"/>
          <a:ext cx="2826945" cy="3247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2" tIns="0" rIns="10685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类型</a:t>
          </a:r>
          <a:endParaRPr lang="zh-CN" altLang="en-US" sz="1400" kern="1200" dirty="0">
            <a:latin typeface="微软雅黑" panose="020B0503020204020204" pitchFamily="34" charset="-122"/>
            <a:ea typeface="微软雅黑" panose="020B0503020204020204" pitchFamily="34" charset="-122"/>
          </a:endParaRPr>
        </a:p>
      </dsp:txBody>
      <dsp:txXfrm>
        <a:off x="201924" y="4453337"/>
        <a:ext cx="2826945" cy="32472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CA79B55-AFB4-47D5-A4BB-9CC5FD1137A3}">
      <dsp:nvSpPr>
        <dsp:cNvPr id="0" name=""/>
        <dsp:cNvSpPr/>
      </dsp:nvSpPr>
      <dsp:spPr>
        <a:xfrm>
          <a:off x="0" y="378149"/>
          <a:ext cx="4038600" cy="21168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291592" rIns="313440"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仓储、车间现场、货运、餐饮的条码扫描应用</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利用无线网络及通信技术，为条码设备提供管理系统的数据接口，完成数据的双向传输。实现条码设备上数据的实时查询和现场数据采集的实时校验、传递。</a:t>
          </a:r>
          <a:endParaRPr lang="zh-CN" altLang="en-US" sz="1400" kern="1200" dirty="0">
            <a:latin typeface="微软雅黑" panose="020B0503020204020204" pitchFamily="34" charset="-122"/>
            <a:ea typeface="微软雅黑" panose="020B0503020204020204" pitchFamily="34" charset="-122"/>
          </a:endParaRPr>
        </a:p>
      </dsp:txBody>
      <dsp:txXfrm>
        <a:off x="0" y="378149"/>
        <a:ext cx="4038600" cy="2116800"/>
      </dsp:txXfrm>
    </dsp:sp>
    <dsp:sp modelId="{F13A84BF-7923-480D-99EE-C90A1F1E7446}">
      <dsp:nvSpPr>
        <dsp:cNvPr id="0" name=""/>
        <dsp:cNvSpPr/>
      </dsp:nvSpPr>
      <dsp:spPr>
        <a:xfrm>
          <a:off x="201930" y="171509"/>
          <a:ext cx="2827020"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场景</a:t>
          </a:r>
          <a:endParaRPr lang="zh-CN" altLang="en-US" sz="1400" kern="1200" dirty="0">
            <a:latin typeface="微软雅黑" panose="020B0503020204020204" pitchFamily="34" charset="-122"/>
            <a:ea typeface="微软雅黑" panose="020B0503020204020204" pitchFamily="34" charset="-122"/>
          </a:endParaRPr>
        </a:p>
      </dsp:txBody>
      <dsp:txXfrm>
        <a:off x="201930" y="171509"/>
        <a:ext cx="2827020" cy="413280"/>
      </dsp:txXfrm>
    </dsp:sp>
    <dsp:sp modelId="{4FB6B8B7-E408-4F45-8FE3-4AC4081FB139}">
      <dsp:nvSpPr>
        <dsp:cNvPr id="0" name=""/>
        <dsp:cNvSpPr/>
      </dsp:nvSpPr>
      <dsp:spPr>
        <a:xfrm>
          <a:off x="0" y="2777190"/>
          <a:ext cx="4038600" cy="26901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13440" tIns="291592" rIns="313440"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这种方式可以实时采集数据、实时处理数据，无线手持终端通过</a:t>
          </a:r>
          <a:r>
            <a:rPr lang="en-US" altLang="zh-CN" sz="1400" kern="1200" dirty="0" err="1" smtClean="0">
              <a:latin typeface="微软雅黑" panose="020B0503020204020204" pitchFamily="34" charset="-122"/>
              <a:ea typeface="微软雅黑" panose="020B0503020204020204" pitchFamily="34" charset="-122"/>
            </a:rPr>
            <a:t>WebService</a:t>
          </a:r>
          <a:r>
            <a:rPr lang="zh-CN" altLang="en-US" sz="1400" kern="1200" dirty="0" smtClean="0">
              <a:latin typeface="微软雅黑" panose="020B0503020204020204" pitchFamily="34" charset="-122"/>
              <a:ea typeface="微软雅黑" panose="020B0503020204020204" pitchFamily="34" charset="-122"/>
            </a:rPr>
            <a:t>服务访问</a:t>
          </a:r>
          <a:r>
            <a:rPr lang="en-US" altLang="zh-CN" sz="1400" kern="1200" dirty="0" smtClean="0">
              <a:latin typeface="微软雅黑" panose="020B0503020204020204" pitchFamily="34" charset="-122"/>
              <a:ea typeface="微软雅黑" panose="020B0503020204020204" pitchFamily="34" charset="-122"/>
            </a:rPr>
            <a:t>U8</a:t>
          </a:r>
          <a:r>
            <a:rPr lang="zh-CN" altLang="en-US" sz="1400" kern="1200" dirty="0" smtClean="0">
              <a:latin typeface="微软雅黑" panose="020B0503020204020204" pitchFamily="34" charset="-122"/>
              <a:ea typeface="微软雅黑" panose="020B0503020204020204" pitchFamily="34" charset="-122"/>
            </a:rPr>
            <a:t>数据库。</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优点：不受有线设备线路的限制，数据处理及时，不需离线档案下载，采集的数据实时校验，简单易用。</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缺点：设备价格较高，无线网络信号有可能不稳定，造成数据传输中断。</a:t>
          </a:r>
          <a:endParaRPr lang="zh-CN" altLang="en-US" sz="1400" kern="1200" dirty="0">
            <a:latin typeface="微软雅黑" panose="020B0503020204020204" pitchFamily="34" charset="-122"/>
            <a:ea typeface="微软雅黑" panose="020B0503020204020204" pitchFamily="34" charset="-122"/>
          </a:endParaRPr>
        </a:p>
      </dsp:txBody>
      <dsp:txXfrm>
        <a:off x="0" y="2777190"/>
        <a:ext cx="4038600" cy="2690100"/>
      </dsp:txXfrm>
    </dsp:sp>
    <dsp:sp modelId="{C03056C4-EE29-4EBE-AF65-AEF06AE1E8B1}">
      <dsp:nvSpPr>
        <dsp:cNvPr id="0" name=""/>
        <dsp:cNvSpPr/>
      </dsp:nvSpPr>
      <dsp:spPr>
        <a:xfrm>
          <a:off x="201930" y="2570549"/>
          <a:ext cx="2827020"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55" tIns="0" rIns="106855"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特点</a:t>
          </a:r>
          <a:endParaRPr lang="zh-CN" altLang="en-US" sz="1400" kern="1200" dirty="0">
            <a:latin typeface="微软雅黑" panose="020B0503020204020204" pitchFamily="34" charset="-122"/>
            <a:ea typeface="微软雅黑" panose="020B0503020204020204" pitchFamily="34" charset="-122"/>
          </a:endParaRPr>
        </a:p>
      </dsp:txBody>
      <dsp:txXfrm>
        <a:off x="201930" y="2570549"/>
        <a:ext cx="2827020" cy="41328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4C1328-C27F-44E8-8090-A3914E40D733}">
      <dsp:nvSpPr>
        <dsp:cNvPr id="0" name=""/>
        <dsp:cNvSpPr/>
      </dsp:nvSpPr>
      <dsp:spPr>
        <a:xfrm>
          <a:off x="0" y="347774"/>
          <a:ext cx="4953000" cy="17608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4408" tIns="270764" rIns="384408"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仓储、车间、货运现场的条码扫描应用</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使用条码采集器，在仓库现场进行数据采集。</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处理完毕后，通过通讯接口（一般通过串口通讯）把采集的数据传入到管理系统（比如</a:t>
          </a:r>
          <a:r>
            <a:rPr lang="en-US" altLang="zh-CN" sz="1300" kern="1200" dirty="0" smtClean="0">
              <a:latin typeface="微软雅黑" panose="020B0503020204020204" pitchFamily="34" charset="-122"/>
              <a:ea typeface="微软雅黑" panose="020B0503020204020204" pitchFamily="34" charset="-122"/>
            </a:rPr>
            <a:t>U8</a:t>
          </a:r>
          <a:r>
            <a:rPr lang="zh-CN" altLang="en-US" sz="1300" kern="1200" dirty="0" smtClean="0">
              <a:latin typeface="微软雅黑" panose="020B0503020204020204" pitchFamily="34" charset="-122"/>
              <a:ea typeface="微软雅黑" panose="020B0503020204020204" pitchFamily="34" charset="-122"/>
            </a:rPr>
            <a:t>系统），管理系统生成相应的业务单证。</a:t>
          </a:r>
          <a:endParaRPr lang="zh-CN" altLang="en-US" sz="1300" kern="1200" dirty="0">
            <a:latin typeface="微软雅黑" panose="020B0503020204020204" pitchFamily="34" charset="-122"/>
            <a:ea typeface="微软雅黑" panose="020B0503020204020204" pitchFamily="34" charset="-122"/>
          </a:endParaRPr>
        </a:p>
      </dsp:txBody>
      <dsp:txXfrm>
        <a:off x="0" y="347774"/>
        <a:ext cx="4953000" cy="1760850"/>
      </dsp:txXfrm>
    </dsp:sp>
    <dsp:sp modelId="{B126BEEC-3902-4C8C-8C64-F96C972EA01A}">
      <dsp:nvSpPr>
        <dsp:cNvPr id="0" name=""/>
        <dsp:cNvSpPr/>
      </dsp:nvSpPr>
      <dsp:spPr>
        <a:xfrm>
          <a:off x="247650" y="155894"/>
          <a:ext cx="3467100" cy="3837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lvl="0" algn="l" defTabSz="577850">
            <a:lnSpc>
              <a:spcPct val="90000"/>
            </a:lnSpc>
            <a:spcBef>
              <a:spcPct val="0"/>
            </a:spcBef>
            <a:spcAft>
              <a:spcPct val="35000"/>
            </a:spcAft>
          </a:pPr>
          <a:r>
            <a:rPr lang="zh-CN" altLang="en-US" sz="1300" b="1" kern="1200" dirty="0" smtClean="0">
              <a:latin typeface="微软雅黑" panose="020B0503020204020204" pitchFamily="34" charset="-122"/>
              <a:ea typeface="微软雅黑" panose="020B0503020204020204" pitchFamily="34" charset="-122"/>
            </a:rPr>
            <a:t>场景</a:t>
          </a:r>
          <a:endParaRPr lang="zh-CN" altLang="en-US" sz="1300" kern="1200" dirty="0">
            <a:latin typeface="微软雅黑" panose="020B0503020204020204" pitchFamily="34" charset="-122"/>
            <a:ea typeface="微软雅黑" panose="020B0503020204020204" pitchFamily="34" charset="-122"/>
          </a:endParaRPr>
        </a:p>
      </dsp:txBody>
      <dsp:txXfrm>
        <a:off x="247650" y="155894"/>
        <a:ext cx="3467100" cy="383760"/>
      </dsp:txXfrm>
    </dsp:sp>
    <dsp:sp modelId="{BCE2B1B4-FA57-4ABA-8931-A6D3F0828D36}">
      <dsp:nvSpPr>
        <dsp:cNvPr id="0" name=""/>
        <dsp:cNvSpPr/>
      </dsp:nvSpPr>
      <dsp:spPr>
        <a:xfrm>
          <a:off x="0" y="2370705"/>
          <a:ext cx="4953000" cy="31122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4408" tIns="270764" rIns="384408"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条码采集器是一个智能终端设备</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在做业务数据采集前，可以先把业务任务数据从业务管理系统下载下来，在任务范围内做收集和识别，可以作一些简单的任务范围的判定和提示。</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此种方式属于非实时方式，优点扫描速度较快，不受场地距离限制，相对于无线方式来讲，操作简单功能稳定。</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缺点不能实时处理数据，需要人工参与数据的导出、导入，有新的基础资料增加后，需要重新下载基础数据，采集后的处理较烦琐</a:t>
          </a:r>
          <a:endParaRPr lang="zh-CN" altLang="en-US" sz="1300" kern="1200" dirty="0">
            <a:latin typeface="微软雅黑" panose="020B0503020204020204" pitchFamily="34" charset="-122"/>
            <a:ea typeface="微软雅黑" panose="020B0503020204020204" pitchFamily="34" charset="-122"/>
          </a:endParaRPr>
        </a:p>
        <a:p>
          <a:pPr marL="114300" lvl="1" indent="-114300" algn="l" defTabSz="577850">
            <a:lnSpc>
              <a:spcPct val="90000"/>
            </a:lnSpc>
            <a:spcBef>
              <a:spcPct val="0"/>
            </a:spcBef>
            <a:spcAft>
              <a:spcPct val="15000"/>
            </a:spcAft>
            <a:buChar char="••"/>
          </a:pPr>
          <a:r>
            <a:rPr lang="zh-CN" altLang="en-US" sz="1300" kern="1200" dirty="0" smtClean="0">
              <a:latin typeface="微软雅黑" panose="020B0503020204020204" pitchFamily="34" charset="-122"/>
              <a:ea typeface="微软雅黑" panose="020B0503020204020204" pitchFamily="34" charset="-122"/>
            </a:rPr>
            <a:t>设备采购费用在在线设备与无线设备之间。</a:t>
          </a:r>
          <a:endParaRPr lang="zh-CN" altLang="en-US" sz="1300" kern="1200" dirty="0">
            <a:latin typeface="微软雅黑" panose="020B0503020204020204" pitchFamily="34" charset="-122"/>
            <a:ea typeface="微软雅黑" panose="020B0503020204020204" pitchFamily="34" charset="-122"/>
          </a:endParaRPr>
        </a:p>
      </dsp:txBody>
      <dsp:txXfrm>
        <a:off x="0" y="2370705"/>
        <a:ext cx="4953000" cy="3112200"/>
      </dsp:txXfrm>
    </dsp:sp>
    <dsp:sp modelId="{6CF6788D-D2CA-4DBD-AF81-3BC7DF684134}">
      <dsp:nvSpPr>
        <dsp:cNvPr id="0" name=""/>
        <dsp:cNvSpPr/>
      </dsp:nvSpPr>
      <dsp:spPr>
        <a:xfrm>
          <a:off x="247650" y="2178825"/>
          <a:ext cx="3467100" cy="3837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lvl="0" algn="l" defTabSz="577850">
            <a:lnSpc>
              <a:spcPct val="90000"/>
            </a:lnSpc>
            <a:spcBef>
              <a:spcPct val="0"/>
            </a:spcBef>
            <a:spcAft>
              <a:spcPct val="35000"/>
            </a:spcAft>
          </a:pPr>
          <a:r>
            <a:rPr lang="zh-CN" altLang="en-US" sz="1300" b="1" kern="1200" dirty="0" smtClean="0"/>
            <a:t>特点</a:t>
          </a:r>
          <a:endParaRPr lang="zh-CN" altLang="en-US" sz="1300" kern="1200" dirty="0"/>
        </a:p>
      </dsp:txBody>
      <dsp:txXfrm>
        <a:off x="247650" y="2178825"/>
        <a:ext cx="3467100" cy="38376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138AF4-AEC0-4836-851A-771BBFFD8228}">
      <dsp:nvSpPr>
        <dsp:cNvPr id="0" name=""/>
        <dsp:cNvSpPr/>
      </dsp:nvSpPr>
      <dsp:spPr>
        <a:xfrm>
          <a:off x="0" y="345524"/>
          <a:ext cx="3962400" cy="1984500"/>
        </a:xfrm>
        <a:prstGeom prst="rect">
          <a:avLst/>
        </a:prstGeom>
        <a:solidFill>
          <a:schemeClr val="lt1">
            <a:alpha val="90000"/>
            <a:hueOff val="0"/>
            <a:satOff val="0"/>
            <a:lumOff val="0"/>
            <a:alphaOff val="0"/>
          </a:schemeClr>
        </a:solidFill>
        <a:ln w="25400" cap="flat" cmpd="sng" algn="ctr">
          <a:solidFill>
            <a:srgbClr val="E60012"/>
          </a:solidFill>
          <a:prstDash val="solid"/>
        </a:ln>
        <a:effectLst/>
      </dsp:spPr>
      <dsp:style>
        <a:lnRef idx="2">
          <a:scrgbClr r="0" g="0" b="0"/>
        </a:lnRef>
        <a:fillRef idx="1">
          <a:scrgbClr r="0" g="0" b="0"/>
        </a:fillRef>
        <a:effectRef idx="0">
          <a:scrgbClr r="0" g="0" b="0"/>
        </a:effectRef>
        <a:fontRef idx="minor"/>
      </dsp:style>
      <dsp:txBody>
        <a:bodyPr spcFirstLastPara="0" vert="horz" wrap="square" lIns="307526" tIns="312420" rIns="307526"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超市零售、连锁店销售、车间产品下线扫描等场合</a:t>
          </a:r>
          <a:endParaRPr lang="zh-CN" altLang="en-US" sz="15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在线扫描方式需要在线扫描设备与</a:t>
          </a:r>
          <a:r>
            <a:rPr lang="en-US" altLang="zh-CN" sz="1500" kern="1200" dirty="0" smtClean="0">
              <a:latin typeface="微软雅黑" panose="020B0503020204020204" pitchFamily="34" charset="-122"/>
              <a:ea typeface="微软雅黑" panose="020B0503020204020204" pitchFamily="34" charset="-122"/>
            </a:rPr>
            <a:t>PC</a:t>
          </a:r>
          <a:r>
            <a:rPr lang="zh-CN" altLang="en-US" sz="1500" kern="1200" dirty="0" smtClean="0">
              <a:latin typeface="微软雅黑" panose="020B0503020204020204" pitchFamily="34" charset="-122"/>
              <a:ea typeface="微软雅黑" panose="020B0503020204020204" pitchFamily="34" charset="-122"/>
            </a:rPr>
            <a:t>机直接相连，数据通过有线线路实时传递到</a:t>
          </a:r>
          <a:r>
            <a:rPr lang="en-US" altLang="zh-CN" sz="1500" kern="1200" dirty="0" smtClean="0">
              <a:latin typeface="微软雅黑" panose="020B0503020204020204" pitchFamily="34" charset="-122"/>
              <a:ea typeface="微软雅黑" panose="020B0503020204020204" pitchFamily="34" charset="-122"/>
            </a:rPr>
            <a:t>U8</a:t>
          </a:r>
          <a:r>
            <a:rPr lang="zh-CN" altLang="en-US" sz="1500" kern="1200" dirty="0" smtClean="0">
              <a:latin typeface="微软雅黑" panose="020B0503020204020204" pitchFamily="34" charset="-122"/>
              <a:ea typeface="微软雅黑" panose="020B0503020204020204" pitchFamily="34" charset="-122"/>
            </a:rPr>
            <a:t>系统。</a:t>
          </a:r>
          <a:endParaRPr lang="zh-CN" altLang="en-US" sz="1500" kern="1200" dirty="0">
            <a:latin typeface="微软雅黑" panose="020B0503020204020204" pitchFamily="34" charset="-122"/>
            <a:ea typeface="微软雅黑" panose="020B0503020204020204" pitchFamily="34" charset="-122"/>
          </a:endParaRPr>
        </a:p>
      </dsp:txBody>
      <dsp:txXfrm>
        <a:off x="0" y="345524"/>
        <a:ext cx="3962400" cy="1984500"/>
      </dsp:txXfrm>
    </dsp:sp>
    <dsp:sp modelId="{1492C032-D6C7-4280-9389-8E68C8037403}">
      <dsp:nvSpPr>
        <dsp:cNvPr id="0" name=""/>
        <dsp:cNvSpPr/>
      </dsp:nvSpPr>
      <dsp:spPr>
        <a:xfrm>
          <a:off x="198120" y="124124"/>
          <a:ext cx="2773680"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0" rIns="104839"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场景</a:t>
          </a:r>
          <a:endParaRPr lang="zh-CN" altLang="en-US" sz="1500" kern="1200" dirty="0">
            <a:latin typeface="微软雅黑" panose="020B0503020204020204" pitchFamily="34" charset="-122"/>
            <a:ea typeface="微软雅黑" panose="020B0503020204020204" pitchFamily="34" charset="-122"/>
          </a:endParaRPr>
        </a:p>
      </dsp:txBody>
      <dsp:txXfrm>
        <a:off x="198120" y="124124"/>
        <a:ext cx="2773680" cy="442800"/>
      </dsp:txXfrm>
    </dsp:sp>
    <dsp:sp modelId="{9C859ED7-BAB6-47DF-B056-827CFC652EC1}">
      <dsp:nvSpPr>
        <dsp:cNvPr id="0" name=""/>
        <dsp:cNvSpPr/>
      </dsp:nvSpPr>
      <dsp:spPr>
        <a:xfrm>
          <a:off x="0" y="2632425"/>
          <a:ext cx="3962400" cy="28822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07526" tIns="312420" rIns="307526"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使用条码扫描器直接和业务管理系统连接，代替人工输入功能。</a:t>
          </a:r>
          <a:endParaRPr lang="zh-CN" altLang="en-US" sz="15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此种方式的优点：设备价格低，适用于被扫描的存货体积较小，扫描工作点较固定的场合。扫描器扫描过程相当于键盘的串行输入过程。</a:t>
          </a:r>
          <a:endParaRPr lang="zh-CN" altLang="en-US" sz="15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此种方式的缺点：有线设备连接线的长度有限，扫描员的活动范围受限制。</a:t>
          </a:r>
          <a:endParaRPr lang="zh-CN" altLang="en-US" sz="1500" kern="1200" dirty="0">
            <a:latin typeface="微软雅黑" panose="020B0503020204020204" pitchFamily="34" charset="-122"/>
            <a:ea typeface="微软雅黑" panose="020B0503020204020204" pitchFamily="34" charset="-122"/>
          </a:endParaRPr>
        </a:p>
      </dsp:txBody>
      <dsp:txXfrm>
        <a:off x="0" y="2632425"/>
        <a:ext cx="3962400" cy="2882250"/>
      </dsp:txXfrm>
    </dsp:sp>
    <dsp:sp modelId="{30032B28-050C-449D-A00D-B73F2A4113A3}">
      <dsp:nvSpPr>
        <dsp:cNvPr id="0" name=""/>
        <dsp:cNvSpPr/>
      </dsp:nvSpPr>
      <dsp:spPr>
        <a:xfrm>
          <a:off x="198120" y="2411025"/>
          <a:ext cx="2773680"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839" tIns="0" rIns="104839"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特点</a:t>
          </a:r>
          <a:endParaRPr lang="zh-CN" altLang="en-US" sz="1500" kern="1200" dirty="0">
            <a:latin typeface="微软雅黑" panose="020B0503020204020204" pitchFamily="34" charset="-122"/>
            <a:ea typeface="微软雅黑" panose="020B0503020204020204" pitchFamily="34" charset="-122"/>
          </a:endParaRPr>
        </a:p>
      </dsp:txBody>
      <dsp:txXfrm>
        <a:off x="198120" y="2411025"/>
        <a:ext cx="2773680" cy="44280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5135382-5A09-4D57-B20D-FC7CD917ED9E}">
      <dsp:nvSpPr>
        <dsp:cNvPr id="0" name=""/>
        <dsp:cNvSpPr/>
      </dsp:nvSpPr>
      <dsp:spPr>
        <a:xfrm>
          <a:off x="0" y="321683"/>
          <a:ext cx="1981148" cy="850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3759" tIns="416560" rIns="153759"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固定资产管理</a:t>
          </a:r>
          <a:endParaRPr lang="zh-CN" altLang="en-US" sz="1600" kern="1200" dirty="0">
            <a:latin typeface="微软雅黑" pitchFamily="34" charset="-122"/>
            <a:ea typeface="微软雅黑" pitchFamily="34" charset="-122"/>
          </a:endParaRPr>
        </a:p>
      </dsp:txBody>
      <dsp:txXfrm>
        <a:off x="0" y="321683"/>
        <a:ext cx="1981148" cy="850500"/>
      </dsp:txXfrm>
    </dsp:sp>
    <dsp:sp modelId="{12424986-6F87-446C-B11B-CC2651D291D1}">
      <dsp:nvSpPr>
        <dsp:cNvPr id="0" name=""/>
        <dsp:cNvSpPr/>
      </dsp:nvSpPr>
      <dsp:spPr>
        <a:xfrm>
          <a:off x="99057" y="26483"/>
          <a:ext cx="1386803" cy="5904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418" tIns="0" rIns="52418"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场景</a:t>
          </a:r>
          <a:endParaRPr lang="zh-CN" altLang="en-US" sz="1600" kern="1200" dirty="0">
            <a:latin typeface="微软雅黑" pitchFamily="34" charset="-122"/>
            <a:ea typeface="微软雅黑" pitchFamily="34" charset="-122"/>
          </a:endParaRPr>
        </a:p>
      </dsp:txBody>
      <dsp:txXfrm>
        <a:off x="99057" y="26483"/>
        <a:ext cx="1386803" cy="590400"/>
      </dsp:txXfrm>
    </dsp:sp>
    <dsp:sp modelId="{CCD621CD-9318-4A3F-88B9-9345B2D15EF0}">
      <dsp:nvSpPr>
        <dsp:cNvPr id="0" name=""/>
        <dsp:cNvSpPr/>
      </dsp:nvSpPr>
      <dsp:spPr>
        <a:xfrm>
          <a:off x="0" y="1575384"/>
          <a:ext cx="1981148" cy="1858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3759" tIns="416560" rIns="153759"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条码信息设置</a:t>
          </a:r>
          <a:endParaRPr lang="zh-CN" altLang="en-US" sz="1500" kern="1200" dirty="0">
            <a:latin typeface="微软雅黑" pitchFamily="34" charset="-122"/>
            <a:ea typeface="微软雅黑"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资产卡片</a:t>
          </a:r>
          <a:endParaRPr lang="zh-CN" altLang="en-US" sz="1500" kern="1200" dirty="0">
            <a:latin typeface="微软雅黑" pitchFamily="34" charset="-122"/>
            <a:ea typeface="微软雅黑"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资产标签设计打印</a:t>
          </a:r>
          <a:endParaRPr lang="zh-CN" altLang="en-US" sz="1500" kern="1200" dirty="0">
            <a:latin typeface="微软雅黑" pitchFamily="34" charset="-122"/>
            <a:ea typeface="微软雅黑"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资产移动盘点</a:t>
          </a:r>
          <a:endParaRPr lang="zh-CN" altLang="en-US" sz="1500" kern="1200" dirty="0">
            <a:latin typeface="微软雅黑" pitchFamily="34" charset="-122"/>
            <a:ea typeface="微软雅黑" pitchFamily="34" charset="-122"/>
          </a:endParaRPr>
        </a:p>
      </dsp:txBody>
      <dsp:txXfrm>
        <a:off x="0" y="1575384"/>
        <a:ext cx="1981148" cy="1858500"/>
      </dsp:txXfrm>
    </dsp:sp>
    <dsp:sp modelId="{4537A38D-080D-4EBC-B2CB-2B878516C8A6}">
      <dsp:nvSpPr>
        <dsp:cNvPr id="0" name=""/>
        <dsp:cNvSpPr/>
      </dsp:nvSpPr>
      <dsp:spPr>
        <a:xfrm>
          <a:off x="99057" y="1280183"/>
          <a:ext cx="1386803" cy="5904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418" tIns="0" rIns="52418"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itchFamily="34" charset="-122"/>
              <a:ea typeface="微软雅黑" pitchFamily="34" charset="-122"/>
            </a:rPr>
            <a:t>操作</a:t>
          </a:r>
          <a:endParaRPr lang="zh-CN" altLang="en-US" sz="1600" kern="1200" dirty="0">
            <a:latin typeface="微软雅黑" pitchFamily="34" charset="-122"/>
            <a:ea typeface="微软雅黑" pitchFamily="34" charset="-122"/>
          </a:endParaRPr>
        </a:p>
      </dsp:txBody>
      <dsp:txXfrm>
        <a:off x="99057" y="1280183"/>
        <a:ext cx="1386803" cy="590400"/>
      </dsp:txXfrm>
    </dsp:sp>
    <dsp:sp modelId="{255BC64A-D073-49B7-BAFC-1F5BAEB056E6}">
      <dsp:nvSpPr>
        <dsp:cNvPr id="0" name=""/>
        <dsp:cNvSpPr/>
      </dsp:nvSpPr>
      <dsp:spPr>
        <a:xfrm>
          <a:off x="0" y="3837084"/>
          <a:ext cx="1981148" cy="1165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3759" tIns="416560" rIns="153759"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固定资产条码插件</a:t>
          </a:r>
          <a:endParaRPr lang="zh-CN" altLang="en-US" sz="1600" kern="1200" dirty="0">
            <a:latin typeface="微软雅黑" pitchFamily="34" charset="-122"/>
            <a:ea typeface="微软雅黑" pitchFamily="34" charset="-122"/>
          </a:endParaRPr>
        </a:p>
      </dsp:txBody>
      <dsp:txXfrm>
        <a:off x="0" y="3837084"/>
        <a:ext cx="1981148" cy="1165500"/>
      </dsp:txXfrm>
    </dsp:sp>
    <dsp:sp modelId="{BDB425D8-232D-4EDD-95F9-6B9415DB2CC9}">
      <dsp:nvSpPr>
        <dsp:cNvPr id="0" name=""/>
        <dsp:cNvSpPr/>
      </dsp:nvSpPr>
      <dsp:spPr>
        <a:xfrm>
          <a:off x="99057" y="3541884"/>
          <a:ext cx="1386803" cy="5904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418" tIns="0" rIns="52418" bIns="0" numCol="1" spcCol="1270" anchor="ctr" anchorCtr="0">
          <a:noAutofit/>
        </a:bodyPr>
        <a:lstStyle/>
        <a:p>
          <a:pPr lvl="0" algn="l" defTabSz="711200">
            <a:lnSpc>
              <a:spcPct val="90000"/>
            </a:lnSpc>
            <a:spcBef>
              <a:spcPct val="0"/>
            </a:spcBef>
            <a:spcAft>
              <a:spcPct val="35000"/>
            </a:spcAft>
          </a:pPr>
          <a:r>
            <a:rPr lang="en-US" altLang="zh-CN" sz="1600" kern="1200" dirty="0" smtClean="0">
              <a:latin typeface="微软雅黑" pitchFamily="34" charset="-122"/>
              <a:ea typeface="微软雅黑" pitchFamily="34" charset="-122"/>
            </a:rPr>
            <a:t>U8</a:t>
          </a:r>
          <a:r>
            <a:rPr lang="zh-CN" altLang="en-US" sz="1600" kern="1200" dirty="0" smtClean="0">
              <a:latin typeface="微软雅黑" pitchFamily="34" charset="-122"/>
              <a:ea typeface="微软雅黑" pitchFamily="34" charset="-122"/>
            </a:rPr>
            <a:t>模块</a:t>
          </a:r>
          <a:endParaRPr lang="zh-CN" altLang="en-US" sz="1600" kern="1200" dirty="0">
            <a:latin typeface="微软雅黑" pitchFamily="34" charset="-122"/>
            <a:ea typeface="微软雅黑" pitchFamily="34" charset="-122"/>
          </a:endParaRPr>
        </a:p>
      </dsp:txBody>
      <dsp:txXfrm>
        <a:off x="99057" y="3541884"/>
        <a:ext cx="1386803" cy="59040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423146"/>
          <a:ext cx="2895600" cy="1606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31" tIns="354076" rIns="22473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场景：报销等</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定义－快捷生单方式</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范围－单据头，单据体</a:t>
          </a:r>
          <a:endParaRPr lang="zh-CN" altLang="en-US" sz="1700" kern="1200" dirty="0">
            <a:latin typeface="微软雅黑" panose="020B0503020204020204" pitchFamily="34" charset="-122"/>
            <a:ea typeface="微软雅黑" panose="020B0503020204020204" pitchFamily="34" charset="-122"/>
          </a:endParaRPr>
        </a:p>
      </dsp:txBody>
      <dsp:txXfrm>
        <a:off x="0" y="423146"/>
        <a:ext cx="2895600" cy="1606500"/>
      </dsp:txXfrm>
    </dsp:sp>
    <dsp:sp modelId="{6363904A-1EAC-4B1A-A700-D3742415DC64}">
      <dsp:nvSpPr>
        <dsp:cNvPr id="0" name=""/>
        <dsp:cNvSpPr/>
      </dsp:nvSpPr>
      <dsp:spPr>
        <a:xfrm>
          <a:off x="144780" y="172226"/>
          <a:ext cx="202692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3" tIns="0" rIns="76613"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基础</a:t>
          </a:r>
          <a:endParaRPr lang="zh-CN" altLang="en-US" sz="1700" kern="1200" dirty="0">
            <a:latin typeface="微软雅黑" panose="020B0503020204020204" pitchFamily="34" charset="-122"/>
            <a:ea typeface="微软雅黑" panose="020B0503020204020204" pitchFamily="34" charset="-122"/>
          </a:endParaRPr>
        </a:p>
      </dsp:txBody>
      <dsp:txXfrm>
        <a:off x="144780" y="172226"/>
        <a:ext cx="2026920" cy="501840"/>
      </dsp:txXfrm>
    </dsp:sp>
    <dsp:sp modelId="{3D67CCD9-F2E6-4C6F-AA78-6A0F45A2BBE3}">
      <dsp:nvSpPr>
        <dsp:cNvPr id="0" name=""/>
        <dsp:cNvSpPr/>
      </dsp:nvSpPr>
      <dsp:spPr>
        <a:xfrm>
          <a:off x="0" y="2372366"/>
          <a:ext cx="2895600" cy="11513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31" tIns="354076" rIns="22473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固定规则，固定标识与类型，与存货条码区分</a:t>
          </a:r>
          <a:endParaRPr lang="zh-CN" altLang="en-US" sz="1700" kern="1200" dirty="0">
            <a:latin typeface="微软雅黑" panose="020B0503020204020204" pitchFamily="34" charset="-122"/>
            <a:ea typeface="微软雅黑" panose="020B0503020204020204" pitchFamily="34" charset="-122"/>
          </a:endParaRPr>
        </a:p>
      </dsp:txBody>
      <dsp:txXfrm>
        <a:off x="0" y="2372366"/>
        <a:ext cx="2895600" cy="1151325"/>
      </dsp:txXfrm>
    </dsp:sp>
    <dsp:sp modelId="{FCC330EF-EEC1-4448-9764-681AB0F93D3F}">
      <dsp:nvSpPr>
        <dsp:cNvPr id="0" name=""/>
        <dsp:cNvSpPr/>
      </dsp:nvSpPr>
      <dsp:spPr>
        <a:xfrm>
          <a:off x="144780" y="2121446"/>
          <a:ext cx="202692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3" tIns="0" rIns="76613"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单据条码生成</a:t>
          </a:r>
          <a:endParaRPr lang="zh-CN" altLang="en-US" sz="1700" kern="1200" dirty="0">
            <a:latin typeface="微软雅黑" panose="020B0503020204020204" pitchFamily="34" charset="-122"/>
            <a:ea typeface="微软雅黑" panose="020B0503020204020204" pitchFamily="34" charset="-122"/>
          </a:endParaRPr>
        </a:p>
      </dsp:txBody>
      <dsp:txXfrm>
        <a:off x="144780" y="2121446"/>
        <a:ext cx="2026920" cy="501840"/>
      </dsp:txXfrm>
    </dsp:sp>
    <dsp:sp modelId="{911A2BD6-6B56-43A1-814D-D812D17C6F93}">
      <dsp:nvSpPr>
        <dsp:cNvPr id="0" name=""/>
        <dsp:cNvSpPr/>
      </dsp:nvSpPr>
      <dsp:spPr>
        <a:xfrm>
          <a:off x="0" y="3866411"/>
          <a:ext cx="2895600" cy="12048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31" tIns="354076" rIns="224731"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定位功能</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生单功能</a:t>
          </a:r>
          <a:endParaRPr lang="zh-CN" altLang="en-US" sz="1700" kern="1200" dirty="0">
            <a:latin typeface="微软雅黑" panose="020B0503020204020204" pitchFamily="34" charset="-122"/>
            <a:ea typeface="微软雅黑" panose="020B0503020204020204" pitchFamily="34" charset="-122"/>
          </a:endParaRPr>
        </a:p>
      </dsp:txBody>
      <dsp:txXfrm>
        <a:off x="0" y="3866411"/>
        <a:ext cx="2895600" cy="1204875"/>
      </dsp:txXfrm>
    </dsp:sp>
    <dsp:sp modelId="{0A166603-F2EF-469F-B3C5-1B8F11C506A0}">
      <dsp:nvSpPr>
        <dsp:cNvPr id="0" name=""/>
        <dsp:cNvSpPr/>
      </dsp:nvSpPr>
      <dsp:spPr>
        <a:xfrm>
          <a:off x="144780" y="3615491"/>
          <a:ext cx="202692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3" tIns="0" rIns="76613"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单据条码扫描</a:t>
          </a:r>
          <a:endParaRPr lang="zh-CN" altLang="en-US" sz="1700" kern="1200" dirty="0">
            <a:latin typeface="微软雅黑" panose="020B0503020204020204" pitchFamily="34" charset="-122"/>
            <a:ea typeface="微软雅黑" panose="020B0503020204020204" pitchFamily="34" charset="-122"/>
          </a:endParaRPr>
        </a:p>
      </dsp:txBody>
      <dsp:txXfrm>
        <a:off x="144780" y="3615491"/>
        <a:ext cx="2026920" cy="50184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DAEBC7-746A-4243-B291-B948502F3E81}">
      <dsp:nvSpPr>
        <dsp:cNvPr id="0" name=""/>
        <dsp:cNvSpPr/>
      </dsp:nvSpPr>
      <dsp:spPr>
        <a:xfrm rot="5400000">
          <a:off x="-171554" y="174198"/>
          <a:ext cx="1143695" cy="800586"/>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到货与入库</a:t>
          </a:r>
          <a:endParaRPr lang="zh-CN" altLang="en-US" sz="1200" kern="1200" dirty="0">
            <a:latin typeface="微软雅黑" panose="020B0503020204020204" pitchFamily="34" charset="-122"/>
            <a:ea typeface="微软雅黑" panose="020B0503020204020204" pitchFamily="34" charset="-122"/>
          </a:endParaRPr>
        </a:p>
      </dsp:txBody>
      <dsp:txXfrm rot="5400000">
        <a:off x="-171554" y="174198"/>
        <a:ext cx="1143695" cy="800586"/>
      </dsp:txXfrm>
    </dsp:sp>
    <dsp:sp modelId="{DF8F2E71-BA84-49A6-8437-28CA2AE025C8}">
      <dsp:nvSpPr>
        <dsp:cNvPr id="0" name=""/>
        <dsp:cNvSpPr/>
      </dsp:nvSpPr>
      <dsp:spPr>
        <a:xfrm rot="5400000">
          <a:off x="4105185" y="-3301954"/>
          <a:ext cx="743402" cy="7352599"/>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仓库接收与入库的登记动作，关心的是存货种类和数量的准确性</a:t>
          </a:r>
          <a:endParaRPr lang="zh-CN" altLang="en-US" sz="1600" kern="1200" dirty="0">
            <a:latin typeface="微软雅黑" panose="020B0503020204020204" pitchFamily="34" charset="-122"/>
            <a:ea typeface="微软雅黑" panose="020B0503020204020204" pitchFamily="34" charset="-122"/>
          </a:endParaRPr>
        </a:p>
      </dsp:txBody>
      <dsp:txXfrm rot="5400000">
        <a:off x="4105185" y="-3301954"/>
        <a:ext cx="743402" cy="7352599"/>
      </dsp:txXfrm>
    </dsp:sp>
    <dsp:sp modelId="{1223484B-ADED-4118-9D81-B059DC5E37F8}">
      <dsp:nvSpPr>
        <dsp:cNvPr id="0" name=""/>
        <dsp:cNvSpPr/>
      </dsp:nvSpPr>
      <dsp:spPr>
        <a:xfrm rot="5400000">
          <a:off x="-171554" y="1201368"/>
          <a:ext cx="1143695" cy="800586"/>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上托与上架</a:t>
          </a:r>
          <a:endParaRPr lang="zh-CN" altLang="en-US" sz="1200" kern="1200" dirty="0">
            <a:latin typeface="微软雅黑" panose="020B0503020204020204" pitchFamily="34" charset="-122"/>
            <a:ea typeface="微软雅黑" panose="020B0503020204020204" pitchFamily="34" charset="-122"/>
          </a:endParaRPr>
        </a:p>
      </dsp:txBody>
      <dsp:txXfrm rot="5400000">
        <a:off x="-171554" y="1201368"/>
        <a:ext cx="1143695" cy="800586"/>
      </dsp:txXfrm>
    </dsp:sp>
    <dsp:sp modelId="{89C75186-64C6-49E0-ACDD-BFDF6361B06C}">
      <dsp:nvSpPr>
        <dsp:cNvPr id="0" name=""/>
        <dsp:cNvSpPr/>
      </dsp:nvSpPr>
      <dsp:spPr>
        <a:xfrm rot="5400000">
          <a:off x="4105185" y="-2274784"/>
          <a:ext cx="743402" cy="7352599"/>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启用托盘管理的情况下，利用无线终端的扫描，将托盘与存货关联，上架是将已经入库的商品，摆放到仓储确定的位置</a:t>
          </a:r>
          <a:endParaRPr lang="zh-CN" altLang="en-US" sz="1600" kern="1200" dirty="0">
            <a:latin typeface="微软雅黑" panose="020B0503020204020204" pitchFamily="34" charset="-122"/>
            <a:ea typeface="微软雅黑" panose="020B0503020204020204" pitchFamily="34" charset="-122"/>
          </a:endParaRPr>
        </a:p>
      </dsp:txBody>
      <dsp:txXfrm rot="5400000">
        <a:off x="4105185" y="-2274784"/>
        <a:ext cx="743402" cy="7352599"/>
      </dsp:txXfrm>
    </dsp:sp>
    <dsp:sp modelId="{2C5E8195-2241-45AC-9D20-29C6E42ABDFD}">
      <dsp:nvSpPr>
        <dsp:cNvPr id="0" name=""/>
        <dsp:cNvSpPr/>
      </dsp:nvSpPr>
      <dsp:spPr>
        <a:xfrm rot="5400000">
          <a:off x="-171554" y="2228537"/>
          <a:ext cx="1143695" cy="800586"/>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下架</a:t>
          </a:r>
          <a:endParaRPr lang="zh-CN" altLang="en-US" sz="1200" kern="1200" dirty="0">
            <a:latin typeface="微软雅黑" panose="020B0503020204020204" pitchFamily="34" charset="-122"/>
            <a:ea typeface="微软雅黑" panose="020B0503020204020204" pitchFamily="34" charset="-122"/>
          </a:endParaRPr>
        </a:p>
      </dsp:txBody>
      <dsp:txXfrm rot="5400000">
        <a:off x="-171554" y="2228537"/>
        <a:ext cx="1143695" cy="800586"/>
      </dsp:txXfrm>
    </dsp:sp>
    <dsp:sp modelId="{D118EA51-2A28-44BF-BC16-D54FBE087B93}">
      <dsp:nvSpPr>
        <dsp:cNvPr id="0" name=""/>
        <dsp:cNvSpPr/>
      </dsp:nvSpPr>
      <dsp:spPr>
        <a:xfrm rot="5400000">
          <a:off x="4105185" y="-1247615"/>
          <a:ext cx="743402" cy="7352599"/>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将订单或者货架内的物料进行调整</a:t>
          </a:r>
          <a:endParaRPr lang="zh-CN" altLang="en-US" sz="1600" kern="1200" dirty="0">
            <a:latin typeface="微软雅黑" panose="020B0503020204020204" pitchFamily="34" charset="-122"/>
            <a:ea typeface="微软雅黑" panose="020B0503020204020204" pitchFamily="34" charset="-122"/>
          </a:endParaRPr>
        </a:p>
      </dsp:txBody>
      <dsp:txXfrm rot="5400000">
        <a:off x="4105185" y="-1247615"/>
        <a:ext cx="743402" cy="7352599"/>
      </dsp:txXfrm>
    </dsp:sp>
    <dsp:sp modelId="{BC0C5192-84D3-459D-BF4B-DAE33848830B}">
      <dsp:nvSpPr>
        <dsp:cNvPr id="0" name=""/>
        <dsp:cNvSpPr/>
      </dsp:nvSpPr>
      <dsp:spPr>
        <a:xfrm rot="5400000">
          <a:off x="-171554" y="3255706"/>
          <a:ext cx="1143695" cy="800586"/>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出库</a:t>
          </a:r>
          <a:endParaRPr lang="zh-CN" altLang="en-US" sz="1200" kern="1200" dirty="0">
            <a:latin typeface="微软雅黑" panose="020B0503020204020204" pitchFamily="34" charset="-122"/>
            <a:ea typeface="微软雅黑" panose="020B0503020204020204" pitchFamily="34" charset="-122"/>
          </a:endParaRPr>
        </a:p>
      </dsp:txBody>
      <dsp:txXfrm rot="5400000">
        <a:off x="-171554" y="3255706"/>
        <a:ext cx="1143695" cy="800586"/>
      </dsp:txXfrm>
    </dsp:sp>
    <dsp:sp modelId="{2CFD7F31-FDFE-4EBA-8BF6-9CC4A0783147}">
      <dsp:nvSpPr>
        <dsp:cNvPr id="0" name=""/>
        <dsp:cNvSpPr/>
      </dsp:nvSpPr>
      <dsp:spPr>
        <a:xfrm rot="5400000">
          <a:off x="4105185" y="-220445"/>
          <a:ext cx="743402" cy="7352599"/>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拣选出库是将出货单的商品按照指示挑选出，确认种类和数量相符合，并登记出库</a:t>
          </a:r>
          <a:endParaRPr lang="zh-CN" altLang="en-US" sz="1600" kern="1200" dirty="0">
            <a:latin typeface="微软雅黑" panose="020B0503020204020204" pitchFamily="34" charset="-122"/>
            <a:ea typeface="微软雅黑" panose="020B0503020204020204" pitchFamily="34" charset="-122"/>
          </a:endParaRPr>
        </a:p>
      </dsp:txBody>
      <dsp:txXfrm rot="5400000">
        <a:off x="4105185" y="-220445"/>
        <a:ext cx="743402" cy="7352599"/>
      </dsp:txXfrm>
    </dsp:sp>
    <dsp:sp modelId="{0F565985-5C93-4B9E-AEE0-92FF8F002A23}">
      <dsp:nvSpPr>
        <dsp:cNvPr id="0" name=""/>
        <dsp:cNvSpPr/>
      </dsp:nvSpPr>
      <dsp:spPr>
        <a:xfrm rot="5400000">
          <a:off x="-171554" y="4282876"/>
          <a:ext cx="1143695" cy="800586"/>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其他 </a:t>
          </a:r>
          <a:endParaRPr lang="zh-CN" altLang="en-US" sz="1200" kern="1200" dirty="0">
            <a:latin typeface="微软雅黑" panose="020B0503020204020204" pitchFamily="34" charset="-122"/>
            <a:ea typeface="微软雅黑" panose="020B0503020204020204" pitchFamily="34" charset="-122"/>
          </a:endParaRPr>
        </a:p>
      </dsp:txBody>
      <dsp:txXfrm rot="5400000">
        <a:off x="-171554" y="4282876"/>
        <a:ext cx="1143695" cy="800586"/>
      </dsp:txXfrm>
    </dsp:sp>
    <dsp:sp modelId="{2AEEAF5C-9094-4C24-962D-69726B30D308}">
      <dsp:nvSpPr>
        <dsp:cNvPr id="0" name=""/>
        <dsp:cNvSpPr/>
      </dsp:nvSpPr>
      <dsp:spPr>
        <a:xfrm rot="5400000">
          <a:off x="4105185" y="806723"/>
          <a:ext cx="743402" cy="7352599"/>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库内盘点 货位调整 装箱  补货 批次 序列号</a:t>
          </a:r>
          <a:endParaRPr lang="zh-CN" altLang="en-US" sz="1600" kern="1200" dirty="0">
            <a:latin typeface="微软雅黑" panose="020B0503020204020204" pitchFamily="34" charset="-122"/>
            <a:ea typeface="微软雅黑" panose="020B0503020204020204" pitchFamily="34" charset="-122"/>
          </a:endParaRPr>
        </a:p>
      </dsp:txBody>
      <dsp:txXfrm rot="5400000">
        <a:off x="4105185" y="806723"/>
        <a:ext cx="743402" cy="7352599"/>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5135382-5A09-4D57-B20D-FC7CD917ED9E}">
      <dsp:nvSpPr>
        <dsp:cNvPr id="0" name=""/>
        <dsp:cNvSpPr/>
      </dsp:nvSpPr>
      <dsp:spPr>
        <a:xfrm>
          <a:off x="0" y="382530"/>
          <a:ext cx="2285940" cy="1323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414" tIns="291592" rIns="17741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手工录入</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采购生码</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生产生码</a:t>
          </a:r>
          <a:endParaRPr lang="zh-CN" altLang="en-US" sz="1400" kern="1200" dirty="0">
            <a:latin typeface="微软雅黑" panose="020B0503020204020204" pitchFamily="34" charset="-122"/>
            <a:ea typeface="微软雅黑" panose="020B0503020204020204" pitchFamily="34" charset="-122"/>
          </a:endParaRPr>
        </a:p>
      </dsp:txBody>
      <dsp:txXfrm>
        <a:off x="0" y="382530"/>
        <a:ext cx="2285940" cy="1323000"/>
      </dsp:txXfrm>
    </dsp:sp>
    <dsp:sp modelId="{12424986-6F87-446C-B11B-CC2651D291D1}">
      <dsp:nvSpPr>
        <dsp:cNvPr id="0" name=""/>
        <dsp:cNvSpPr/>
      </dsp:nvSpPr>
      <dsp:spPr>
        <a:xfrm>
          <a:off x="114297" y="175890"/>
          <a:ext cx="1600158"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482" tIns="0" rIns="6048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条码主档场景</a:t>
          </a:r>
          <a:endParaRPr lang="zh-CN" altLang="en-US" sz="1400" kern="1200" dirty="0">
            <a:latin typeface="微软雅黑" panose="020B0503020204020204" pitchFamily="34" charset="-122"/>
            <a:ea typeface="微软雅黑" panose="020B0503020204020204" pitchFamily="34" charset="-122"/>
          </a:endParaRPr>
        </a:p>
      </dsp:txBody>
      <dsp:txXfrm>
        <a:off x="114297" y="175890"/>
        <a:ext cx="1600158" cy="413280"/>
      </dsp:txXfrm>
    </dsp:sp>
    <dsp:sp modelId="{CCD621CD-9318-4A3F-88B9-9345B2D15EF0}">
      <dsp:nvSpPr>
        <dsp:cNvPr id="0" name=""/>
        <dsp:cNvSpPr/>
      </dsp:nvSpPr>
      <dsp:spPr>
        <a:xfrm>
          <a:off x="0" y="1987770"/>
          <a:ext cx="2285940" cy="16317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414" tIns="291592" rIns="17741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手工输入</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采购订单生成</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到货单</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生产订单</a:t>
          </a:r>
          <a:endParaRPr lang="zh-CN" altLang="en-US" sz="1400" kern="1200" dirty="0">
            <a:latin typeface="微软雅黑" panose="020B0503020204020204" pitchFamily="34" charset="-122"/>
            <a:ea typeface="微软雅黑" panose="020B0503020204020204" pitchFamily="34" charset="-122"/>
          </a:endParaRPr>
        </a:p>
      </dsp:txBody>
      <dsp:txXfrm>
        <a:off x="0" y="1987770"/>
        <a:ext cx="2285940" cy="1631700"/>
      </dsp:txXfrm>
    </dsp:sp>
    <dsp:sp modelId="{4537A38D-080D-4EBC-B2CB-2B878516C8A6}">
      <dsp:nvSpPr>
        <dsp:cNvPr id="0" name=""/>
        <dsp:cNvSpPr/>
      </dsp:nvSpPr>
      <dsp:spPr>
        <a:xfrm>
          <a:off x="114297" y="1781130"/>
          <a:ext cx="1600158"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482" tIns="0" rIns="6048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操作</a:t>
          </a:r>
          <a:endParaRPr lang="zh-CN" altLang="en-US" sz="1400" kern="1200" dirty="0">
            <a:latin typeface="微软雅黑" panose="020B0503020204020204" pitchFamily="34" charset="-122"/>
            <a:ea typeface="微软雅黑" panose="020B0503020204020204" pitchFamily="34" charset="-122"/>
          </a:endParaRPr>
        </a:p>
      </dsp:txBody>
      <dsp:txXfrm>
        <a:off x="114297" y="1781130"/>
        <a:ext cx="1600158" cy="413280"/>
      </dsp:txXfrm>
    </dsp:sp>
    <dsp:sp modelId="{255BC64A-D073-49B7-BAFC-1F5BAEB056E6}">
      <dsp:nvSpPr>
        <dsp:cNvPr id="0" name=""/>
        <dsp:cNvSpPr/>
      </dsp:nvSpPr>
      <dsp:spPr>
        <a:xfrm>
          <a:off x="0" y="3901710"/>
          <a:ext cx="2285940" cy="1323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414" tIns="291592" rIns="17741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条码主档</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解析规则</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存货条码与存货编码</a:t>
          </a:r>
          <a:endParaRPr lang="zh-CN" altLang="en-US" sz="1400" kern="1200" dirty="0">
            <a:latin typeface="微软雅黑" panose="020B0503020204020204" pitchFamily="34" charset="-122"/>
            <a:ea typeface="微软雅黑" panose="020B0503020204020204" pitchFamily="34" charset="-122"/>
          </a:endParaRPr>
        </a:p>
      </dsp:txBody>
      <dsp:txXfrm>
        <a:off x="0" y="3901710"/>
        <a:ext cx="2285940" cy="1323000"/>
      </dsp:txXfrm>
    </dsp:sp>
    <dsp:sp modelId="{BDB425D8-232D-4EDD-95F9-6B9415DB2CC9}">
      <dsp:nvSpPr>
        <dsp:cNvPr id="0" name=""/>
        <dsp:cNvSpPr/>
      </dsp:nvSpPr>
      <dsp:spPr>
        <a:xfrm>
          <a:off x="114297" y="3695070"/>
          <a:ext cx="1600158"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482" tIns="0" rIns="60482"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扫描条码来源</a:t>
          </a:r>
          <a:endParaRPr lang="zh-CN" altLang="en-US" sz="1400" kern="1200" dirty="0">
            <a:latin typeface="微软雅黑" panose="020B0503020204020204" pitchFamily="34" charset="-122"/>
            <a:ea typeface="微软雅黑" panose="020B0503020204020204" pitchFamily="34" charset="-122"/>
          </a:endParaRPr>
        </a:p>
      </dsp:txBody>
      <dsp:txXfrm>
        <a:off x="114297" y="3695070"/>
        <a:ext cx="1600158" cy="413280"/>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612979"/>
          <a:ext cx="3809887" cy="4803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95690" tIns="208280" rIns="295690" bIns="7112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采购入库</a:t>
          </a:r>
          <a:endParaRPr lang="zh-CN" altLang="en-US" sz="1000" kern="1200" dirty="0">
            <a:latin typeface="微软雅黑" panose="020B0503020204020204" pitchFamily="34" charset="-122"/>
            <a:ea typeface="微软雅黑" panose="020B0503020204020204" pitchFamily="34" charset="-122"/>
          </a:endParaRPr>
        </a:p>
      </dsp:txBody>
      <dsp:txXfrm>
        <a:off x="0" y="612979"/>
        <a:ext cx="3809887" cy="480375"/>
      </dsp:txXfrm>
    </dsp:sp>
    <dsp:sp modelId="{6363904A-1EAC-4B1A-A700-D3742415DC64}">
      <dsp:nvSpPr>
        <dsp:cNvPr id="0" name=""/>
        <dsp:cNvSpPr/>
      </dsp:nvSpPr>
      <dsp:spPr>
        <a:xfrm>
          <a:off x="190494" y="465379"/>
          <a:ext cx="2666920" cy="2952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3" tIns="0" rIns="100803" bIns="0" numCol="1" spcCol="1270" anchor="ctr" anchorCtr="0">
          <a:noAutofit/>
        </a:bodyPr>
        <a:lstStyle/>
        <a:p>
          <a:pPr lvl="0" algn="l"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场景</a:t>
          </a:r>
          <a:endParaRPr lang="zh-CN" altLang="en-US" sz="1000" kern="1200" dirty="0">
            <a:latin typeface="微软雅黑" panose="020B0503020204020204" pitchFamily="34" charset="-122"/>
            <a:ea typeface="微软雅黑" panose="020B0503020204020204" pitchFamily="34" charset="-122"/>
          </a:endParaRPr>
        </a:p>
      </dsp:txBody>
      <dsp:txXfrm>
        <a:off x="190494" y="465379"/>
        <a:ext cx="2666920" cy="295200"/>
      </dsp:txXfrm>
    </dsp:sp>
    <dsp:sp modelId="{39BEB705-BF06-4AB9-8128-B9812BCAAB19}">
      <dsp:nvSpPr>
        <dsp:cNvPr id="0" name=""/>
        <dsp:cNvSpPr/>
      </dsp:nvSpPr>
      <dsp:spPr>
        <a:xfrm>
          <a:off x="0" y="1294954"/>
          <a:ext cx="3809887" cy="945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95690" tIns="208280" rIns="295690" bIns="7112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订单，到货单打印</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质量检验流程</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入库单生成</a:t>
          </a:r>
          <a:endParaRPr lang="zh-CN" altLang="en-US" sz="1000" kern="1200" dirty="0">
            <a:latin typeface="微软雅黑" panose="020B0503020204020204" pitchFamily="34" charset="-122"/>
            <a:ea typeface="微软雅黑" panose="020B0503020204020204" pitchFamily="34" charset="-122"/>
          </a:endParaRPr>
        </a:p>
      </dsp:txBody>
      <dsp:txXfrm>
        <a:off x="0" y="1294954"/>
        <a:ext cx="3809887" cy="945000"/>
      </dsp:txXfrm>
    </dsp:sp>
    <dsp:sp modelId="{5FBFEB74-8F27-4580-AE0D-5C24AE56023A}">
      <dsp:nvSpPr>
        <dsp:cNvPr id="0" name=""/>
        <dsp:cNvSpPr/>
      </dsp:nvSpPr>
      <dsp:spPr>
        <a:xfrm>
          <a:off x="190494" y="1147354"/>
          <a:ext cx="2666920" cy="2952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3" tIns="0" rIns="100803" bIns="0" numCol="1" spcCol="1270" anchor="ctr" anchorCtr="0">
          <a:noAutofit/>
        </a:bodyPr>
        <a:lstStyle/>
        <a:p>
          <a:pPr lvl="0" algn="l"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产品特性</a:t>
          </a:r>
          <a:endParaRPr lang="zh-CN" altLang="en-US" sz="1000" kern="1200" dirty="0">
            <a:latin typeface="微软雅黑" panose="020B0503020204020204" pitchFamily="34" charset="-122"/>
            <a:ea typeface="微软雅黑" panose="020B0503020204020204" pitchFamily="34" charset="-122"/>
          </a:endParaRPr>
        </a:p>
      </dsp:txBody>
      <dsp:txXfrm>
        <a:off x="190494" y="1147354"/>
        <a:ext cx="2666920" cy="295200"/>
      </dsp:txXfrm>
    </dsp:sp>
    <dsp:sp modelId="{3D42D970-995A-4499-8ACC-07681EF0C893}">
      <dsp:nvSpPr>
        <dsp:cNvPr id="0" name=""/>
        <dsp:cNvSpPr/>
      </dsp:nvSpPr>
      <dsp:spPr>
        <a:xfrm>
          <a:off x="0" y="2441554"/>
          <a:ext cx="3809887" cy="1732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95690" tIns="208280" rIns="295690" bIns="7112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采购到货与入库，可以根据生单来源：</a:t>
          </a:r>
          <a:r>
            <a:rPr lang="zh-CN" altLang="zh-CN" sz="1000" kern="1200" dirty="0" smtClean="0">
              <a:latin typeface="微软雅黑" panose="020B0503020204020204" pitchFamily="34" charset="-122"/>
              <a:ea typeface="微软雅黑" panose="020B0503020204020204" pitchFamily="34" charset="-122"/>
            </a:rPr>
            <a:t>采购订单、采购到货单、委外订单、委外到货单，检验单等上游单据确认需要扫描的存货类型，和需要扫描的数量。</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生产检验入库，</a:t>
          </a:r>
          <a:r>
            <a:rPr lang="zh-CN" altLang="zh-CN" sz="1000" kern="1200" dirty="0" smtClean="0">
              <a:latin typeface="微软雅黑" panose="020B0503020204020204" pitchFamily="34" charset="-122"/>
              <a:ea typeface="微软雅黑" panose="020B0503020204020204" pitchFamily="34" charset="-122"/>
            </a:rPr>
            <a:t>根据：成品检验单、生产订单等上游单据确认需要扫描的存货类型，和需要扫描的数量</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其他入库，</a:t>
          </a:r>
          <a:r>
            <a:rPr lang="zh-CN" altLang="zh-CN" sz="1000" kern="1200" dirty="0" smtClean="0">
              <a:latin typeface="微软雅黑" panose="020B0503020204020204" pitchFamily="34" charset="-122"/>
              <a:ea typeface="微软雅黑" panose="020B0503020204020204" pitchFamily="34" charset="-122"/>
            </a:rPr>
            <a:t>该单据不需要根据来源单据生单，可直接扫描生成入库单</a:t>
          </a:r>
          <a:endParaRPr lang="zh-CN" altLang="en-US" sz="1000" kern="1200" dirty="0">
            <a:latin typeface="微软雅黑" panose="020B0503020204020204" pitchFamily="34" charset="-122"/>
            <a:ea typeface="微软雅黑" panose="020B0503020204020204" pitchFamily="34" charset="-122"/>
          </a:endParaRPr>
        </a:p>
      </dsp:txBody>
      <dsp:txXfrm>
        <a:off x="0" y="2441554"/>
        <a:ext cx="3809887" cy="1732500"/>
      </dsp:txXfrm>
    </dsp:sp>
    <dsp:sp modelId="{E7384D9D-C7BD-433C-B171-30EB3B41AC90}">
      <dsp:nvSpPr>
        <dsp:cNvPr id="0" name=""/>
        <dsp:cNvSpPr/>
      </dsp:nvSpPr>
      <dsp:spPr>
        <a:xfrm>
          <a:off x="190494" y="2293954"/>
          <a:ext cx="2666920" cy="2952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3" tIns="0" rIns="100803" bIns="0" numCol="1" spcCol="1270" anchor="ctr" anchorCtr="0">
          <a:noAutofit/>
        </a:bodyPr>
        <a:lstStyle/>
        <a:p>
          <a:pPr lvl="0" algn="l"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操作</a:t>
          </a:r>
          <a:endParaRPr lang="zh-CN" altLang="en-US" sz="1000" kern="1200" dirty="0">
            <a:latin typeface="微软雅黑" panose="020B0503020204020204" pitchFamily="34" charset="-122"/>
            <a:ea typeface="微软雅黑" panose="020B0503020204020204" pitchFamily="34" charset="-122"/>
          </a:endParaRPr>
        </a:p>
      </dsp:txBody>
      <dsp:txXfrm>
        <a:off x="190494" y="2293954"/>
        <a:ext cx="2666920" cy="295200"/>
      </dsp:txXfrm>
    </dsp:sp>
    <dsp:sp modelId="{363908D0-C61A-4649-982A-087F2AAA2563}">
      <dsp:nvSpPr>
        <dsp:cNvPr id="0" name=""/>
        <dsp:cNvSpPr/>
      </dsp:nvSpPr>
      <dsp:spPr>
        <a:xfrm>
          <a:off x="0" y="4375654"/>
          <a:ext cx="3809887" cy="1102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95690" tIns="208280" rIns="295690" bIns="7112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扫描验货：单据填制或者确认过程中，在清点实物时用条码识别设备做核对工作</a:t>
          </a:r>
          <a:endParaRPr lang="zh-CN" altLang="en-US" sz="1000" kern="1200" dirty="0">
            <a:latin typeface="微软雅黑" panose="020B0503020204020204" pitchFamily="34" charset="-122"/>
            <a:ea typeface="微软雅黑" panose="020B0503020204020204"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anose="020B0503020204020204" pitchFamily="34" charset="-122"/>
              <a:ea typeface="微软雅黑" panose="020B0503020204020204" pitchFamily="34" charset="-122"/>
            </a:rPr>
            <a:t>扫描生单：直接读取条码扫描器的扫描结果作为单证的明细项目录入，可以带入来源单据信息。</a:t>
          </a:r>
          <a:endParaRPr lang="zh-CN" altLang="en-US" sz="1000" kern="1200" dirty="0">
            <a:latin typeface="微软雅黑" panose="020B0503020204020204" pitchFamily="34" charset="-122"/>
            <a:ea typeface="微软雅黑" panose="020B0503020204020204" pitchFamily="34" charset="-122"/>
          </a:endParaRPr>
        </a:p>
      </dsp:txBody>
      <dsp:txXfrm>
        <a:off x="0" y="4375654"/>
        <a:ext cx="3809887" cy="1102500"/>
      </dsp:txXfrm>
    </dsp:sp>
    <dsp:sp modelId="{4519D5EE-CFE7-4DD0-88EE-3C9FBC032FE5}">
      <dsp:nvSpPr>
        <dsp:cNvPr id="0" name=""/>
        <dsp:cNvSpPr/>
      </dsp:nvSpPr>
      <dsp:spPr>
        <a:xfrm>
          <a:off x="190494" y="4228054"/>
          <a:ext cx="2666920" cy="2952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3" tIns="0" rIns="100803" bIns="0" numCol="1" spcCol="1270" anchor="ctr" anchorCtr="0">
          <a:noAutofit/>
        </a:bodyPr>
        <a:lstStyle/>
        <a:p>
          <a:pPr lvl="0" algn="l" defTabSz="444500">
            <a:lnSpc>
              <a:spcPct val="90000"/>
            </a:lnSpc>
            <a:spcBef>
              <a:spcPct val="0"/>
            </a:spcBef>
            <a:spcAft>
              <a:spcPct val="35000"/>
            </a:spcAft>
          </a:pPr>
          <a:r>
            <a:rPr lang="zh-CN" altLang="en-US" sz="1000" kern="1200" dirty="0" smtClean="0">
              <a:latin typeface="微软雅黑" panose="020B0503020204020204" pitchFamily="34" charset="-122"/>
              <a:ea typeface="微软雅黑" panose="020B0503020204020204" pitchFamily="34" charset="-122"/>
            </a:rPr>
            <a:t>扫描模式</a:t>
          </a:r>
          <a:endParaRPr lang="zh-CN" altLang="en-US" sz="1000" kern="1200" dirty="0">
            <a:latin typeface="微软雅黑" panose="020B0503020204020204" pitchFamily="34" charset="-122"/>
            <a:ea typeface="微软雅黑" panose="020B0503020204020204" pitchFamily="34" charset="-122"/>
          </a:endParaRPr>
        </a:p>
      </dsp:txBody>
      <dsp:txXfrm>
        <a:off x="190494" y="4228054"/>
        <a:ext cx="2666920" cy="2952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D190244-E9CE-4AF9-AF02-230246111328}">
      <dsp:nvSpPr>
        <dsp:cNvPr id="0" name=""/>
        <dsp:cNvSpPr/>
      </dsp:nvSpPr>
      <dsp:spPr>
        <a:xfrm>
          <a:off x="0" y="389512"/>
          <a:ext cx="3352800" cy="11513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0215" tIns="354076" rIns="26021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比较普及应用，成本低，使用方便</a:t>
          </a:r>
          <a:endParaRPr lang="zh-CN" altLang="en-US" sz="1700" kern="1200" dirty="0">
            <a:latin typeface="微软雅黑" panose="020B0503020204020204" pitchFamily="34" charset="-122"/>
            <a:ea typeface="微软雅黑" panose="020B0503020204020204" pitchFamily="34" charset="-122"/>
          </a:endParaRPr>
        </a:p>
      </dsp:txBody>
      <dsp:txXfrm>
        <a:off x="0" y="389512"/>
        <a:ext cx="3352800" cy="1151325"/>
      </dsp:txXfrm>
    </dsp:sp>
    <dsp:sp modelId="{36F8F8DD-0A7E-4673-98D0-8EB742982EF8}">
      <dsp:nvSpPr>
        <dsp:cNvPr id="0" name=""/>
        <dsp:cNvSpPr/>
      </dsp:nvSpPr>
      <dsp:spPr>
        <a:xfrm>
          <a:off x="167640" y="138592"/>
          <a:ext cx="234696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710" tIns="0" rIns="8871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一维</a:t>
          </a:r>
          <a:endParaRPr lang="zh-CN" altLang="en-US" sz="1700" kern="1200" dirty="0">
            <a:latin typeface="微软雅黑" panose="020B0503020204020204" pitchFamily="34" charset="-122"/>
            <a:ea typeface="微软雅黑" panose="020B0503020204020204" pitchFamily="34" charset="-122"/>
          </a:endParaRPr>
        </a:p>
      </dsp:txBody>
      <dsp:txXfrm>
        <a:off x="167640" y="138592"/>
        <a:ext cx="2346960" cy="501840"/>
      </dsp:txXfrm>
    </dsp:sp>
    <dsp:sp modelId="{EEF3D12E-C5A0-46F0-909E-9DB46A73B425}">
      <dsp:nvSpPr>
        <dsp:cNvPr id="0" name=""/>
        <dsp:cNvSpPr/>
      </dsp:nvSpPr>
      <dsp:spPr>
        <a:xfrm>
          <a:off x="0" y="1883557"/>
          <a:ext cx="3352800" cy="31594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0215" tIns="354076" rIns="260215"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二维条码的新技术在</a:t>
          </a:r>
          <a:r>
            <a:rPr lang="en-US" altLang="zh-CN" sz="1700" kern="1200" dirty="0" smtClean="0">
              <a:latin typeface="微软雅黑" panose="020B0503020204020204" pitchFamily="34" charset="-122"/>
              <a:ea typeface="微软雅黑" panose="020B0503020204020204" pitchFamily="34" charset="-122"/>
            </a:rPr>
            <a:t>1980</a:t>
          </a:r>
          <a:r>
            <a:rPr lang="zh-CN" altLang="en-US" sz="1700" kern="1200" dirty="0" smtClean="0">
              <a:latin typeface="微软雅黑" panose="020B0503020204020204" pitchFamily="34" charset="-122"/>
              <a:ea typeface="微软雅黑" panose="020B0503020204020204" pitchFamily="34" charset="-122"/>
            </a:rPr>
            <a:t>年代晚期逐渐被重视，在「资料储存量大」、「资讯随着产品走」、「可以传真影印」、「错误纠正能力高」等特性下，二维条码在</a:t>
          </a:r>
          <a:r>
            <a:rPr lang="en-US" altLang="zh-CN" sz="1700" kern="1200" dirty="0" smtClean="0">
              <a:latin typeface="微软雅黑" panose="020B0503020204020204" pitchFamily="34" charset="-122"/>
              <a:ea typeface="微软雅黑" panose="020B0503020204020204" pitchFamily="34" charset="-122"/>
            </a:rPr>
            <a:t>1990</a:t>
          </a:r>
          <a:r>
            <a:rPr lang="zh-CN" altLang="en-US" sz="1700" kern="1200" dirty="0" smtClean="0">
              <a:latin typeface="微软雅黑" panose="020B0503020204020204" pitchFamily="34" charset="-122"/>
              <a:ea typeface="微软雅黑" panose="020B0503020204020204" pitchFamily="34" charset="-122"/>
            </a:rPr>
            <a:t>年代初期已逐渐被使用</a:t>
          </a:r>
          <a:endParaRPr lang="zh-CN" altLang="en-US" sz="1700" kern="1200" dirty="0">
            <a:latin typeface="微软雅黑" panose="020B0503020204020204" pitchFamily="34" charset="-122"/>
            <a:ea typeface="微软雅黑" panose="020B0503020204020204" pitchFamily="34" charset="-122"/>
          </a:endParaRPr>
        </a:p>
      </dsp:txBody>
      <dsp:txXfrm>
        <a:off x="0" y="1883557"/>
        <a:ext cx="3352800" cy="3159450"/>
      </dsp:txXfrm>
    </dsp:sp>
    <dsp:sp modelId="{01F43FCF-8FFD-4857-8901-D6E71271F87B}">
      <dsp:nvSpPr>
        <dsp:cNvPr id="0" name=""/>
        <dsp:cNvSpPr/>
      </dsp:nvSpPr>
      <dsp:spPr>
        <a:xfrm>
          <a:off x="167640" y="1632637"/>
          <a:ext cx="234696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710" tIns="0" rIns="8871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二维</a:t>
          </a:r>
          <a:endParaRPr lang="zh-CN" altLang="en-US" sz="1700" kern="1200" dirty="0">
            <a:latin typeface="微软雅黑" panose="020B0503020204020204" pitchFamily="34" charset="-122"/>
            <a:ea typeface="微软雅黑" panose="020B0503020204020204" pitchFamily="34" charset="-122"/>
          </a:endParaRPr>
        </a:p>
      </dsp:txBody>
      <dsp:txXfrm>
        <a:off x="167640" y="1632637"/>
        <a:ext cx="2346960" cy="50184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5309D-CDF7-41D7-832B-876F5DF5440F}">
      <dsp:nvSpPr>
        <dsp:cNvPr id="0" name=""/>
        <dsp:cNvSpPr/>
      </dsp:nvSpPr>
      <dsp:spPr>
        <a:xfrm>
          <a:off x="0" y="293803"/>
          <a:ext cx="3352712" cy="8646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0208" tIns="374904" rIns="26020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启用托盘</a:t>
          </a:r>
          <a:endParaRPr lang="zh-CN" altLang="en-US" sz="1800" kern="1200" dirty="0">
            <a:latin typeface="微软雅黑" panose="020B0503020204020204" pitchFamily="34" charset="-122"/>
            <a:ea typeface="微软雅黑" panose="020B0503020204020204" pitchFamily="34" charset="-122"/>
          </a:endParaRPr>
        </a:p>
      </dsp:txBody>
      <dsp:txXfrm>
        <a:off x="0" y="293803"/>
        <a:ext cx="3352712" cy="864675"/>
      </dsp:txXfrm>
    </dsp:sp>
    <dsp:sp modelId="{69CA90B0-86C3-4C7B-8A0E-64F0E6853392}">
      <dsp:nvSpPr>
        <dsp:cNvPr id="0" name=""/>
        <dsp:cNvSpPr/>
      </dsp:nvSpPr>
      <dsp:spPr>
        <a:xfrm>
          <a:off x="167635" y="28123"/>
          <a:ext cx="2346898" cy="5313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707" tIns="0" rIns="8870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场景</a:t>
          </a:r>
          <a:endParaRPr lang="zh-CN" altLang="en-US" sz="1800" kern="1200" dirty="0">
            <a:latin typeface="微软雅黑" panose="020B0503020204020204" pitchFamily="34" charset="-122"/>
            <a:ea typeface="微软雅黑" panose="020B0503020204020204" pitchFamily="34" charset="-122"/>
          </a:endParaRPr>
        </a:p>
      </dsp:txBody>
      <dsp:txXfrm>
        <a:off x="167635" y="28123"/>
        <a:ext cx="2346898" cy="531360"/>
      </dsp:txXfrm>
    </dsp:sp>
    <dsp:sp modelId="{0DF03504-F652-4C6A-B640-30033DC524C2}">
      <dsp:nvSpPr>
        <dsp:cNvPr id="0" name=""/>
        <dsp:cNvSpPr/>
      </dsp:nvSpPr>
      <dsp:spPr>
        <a:xfrm>
          <a:off x="0" y="1521358"/>
          <a:ext cx="3352712" cy="1701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0208" tIns="374904" rIns="26020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托盘定义</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装箱关系</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托盘存量</a:t>
          </a:r>
          <a:endParaRPr lang="zh-CN" altLang="en-US" sz="1800" kern="1200" dirty="0">
            <a:latin typeface="微软雅黑" panose="020B0503020204020204" pitchFamily="34" charset="-122"/>
            <a:ea typeface="微软雅黑" panose="020B0503020204020204" pitchFamily="34" charset="-122"/>
          </a:endParaRPr>
        </a:p>
      </dsp:txBody>
      <dsp:txXfrm>
        <a:off x="0" y="1521358"/>
        <a:ext cx="3352712" cy="1701000"/>
      </dsp:txXfrm>
    </dsp:sp>
    <dsp:sp modelId="{6363904A-1EAC-4B1A-A700-D3742415DC64}">
      <dsp:nvSpPr>
        <dsp:cNvPr id="0" name=""/>
        <dsp:cNvSpPr/>
      </dsp:nvSpPr>
      <dsp:spPr>
        <a:xfrm>
          <a:off x="167635" y="1255678"/>
          <a:ext cx="2346898" cy="5313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707" tIns="0" rIns="8870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托盘</a:t>
          </a:r>
          <a:endParaRPr lang="zh-CN" altLang="en-US" sz="1800" kern="1200" dirty="0">
            <a:latin typeface="微软雅黑" panose="020B0503020204020204" pitchFamily="34" charset="-122"/>
            <a:ea typeface="微软雅黑" panose="020B0503020204020204" pitchFamily="34" charset="-122"/>
          </a:endParaRPr>
        </a:p>
      </dsp:txBody>
      <dsp:txXfrm>
        <a:off x="167635" y="1255678"/>
        <a:ext cx="2346898" cy="531360"/>
      </dsp:txXfrm>
    </dsp:sp>
    <dsp:sp modelId="{911A2BD6-6B56-43A1-814D-D812D17C6F93}">
      <dsp:nvSpPr>
        <dsp:cNvPr id="0" name=""/>
        <dsp:cNvSpPr/>
      </dsp:nvSpPr>
      <dsp:spPr>
        <a:xfrm>
          <a:off x="0" y="3585238"/>
          <a:ext cx="3352712" cy="16443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0208" tIns="374904" rIns="26020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入库单据（单据执行上托操作）</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手工进行（预先建立关联）</a:t>
          </a:r>
          <a:endParaRPr lang="zh-CN" altLang="en-US" sz="1800" kern="1200" dirty="0">
            <a:latin typeface="微软雅黑" panose="020B0503020204020204" pitchFamily="34" charset="-122"/>
            <a:ea typeface="微软雅黑" panose="020B0503020204020204" pitchFamily="34" charset="-122"/>
          </a:endParaRPr>
        </a:p>
      </dsp:txBody>
      <dsp:txXfrm>
        <a:off x="0" y="3585238"/>
        <a:ext cx="3352712" cy="1644300"/>
      </dsp:txXfrm>
    </dsp:sp>
    <dsp:sp modelId="{0A166603-F2EF-469F-B3C5-1B8F11C506A0}">
      <dsp:nvSpPr>
        <dsp:cNvPr id="0" name=""/>
        <dsp:cNvSpPr/>
      </dsp:nvSpPr>
      <dsp:spPr>
        <a:xfrm>
          <a:off x="167635" y="3319558"/>
          <a:ext cx="2346898" cy="5313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707" tIns="0" rIns="8870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上托方式</a:t>
          </a:r>
          <a:endParaRPr lang="zh-CN" altLang="en-US" sz="1800" kern="1200" dirty="0">
            <a:latin typeface="微软雅黑" panose="020B0503020204020204" pitchFamily="34" charset="-122"/>
            <a:ea typeface="微软雅黑" panose="020B0503020204020204" pitchFamily="34" charset="-122"/>
          </a:endParaRPr>
        </a:p>
      </dsp:txBody>
      <dsp:txXfrm>
        <a:off x="167635" y="3319558"/>
        <a:ext cx="2346898" cy="531360"/>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2439988-998A-4F64-942D-1E54F8A6AFAC}">
      <dsp:nvSpPr>
        <dsp:cNvPr id="0" name=""/>
        <dsp:cNvSpPr/>
      </dsp:nvSpPr>
      <dsp:spPr>
        <a:xfrm>
          <a:off x="0" y="257025"/>
          <a:ext cx="2971722" cy="11513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0639" tIns="354076" rIns="230639"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库内叉车司机放置到指定位置</a:t>
          </a:r>
          <a:endParaRPr lang="zh-CN" altLang="en-US" sz="1700" kern="1200" dirty="0">
            <a:latin typeface="微软雅黑" panose="020B0503020204020204" pitchFamily="34" charset="-122"/>
            <a:ea typeface="微软雅黑" panose="020B0503020204020204" pitchFamily="34" charset="-122"/>
          </a:endParaRPr>
        </a:p>
      </dsp:txBody>
      <dsp:txXfrm>
        <a:off x="0" y="257025"/>
        <a:ext cx="2971722" cy="1151325"/>
      </dsp:txXfrm>
    </dsp:sp>
    <dsp:sp modelId="{0B6E5569-FDDA-4DD2-BDE8-131E2F7EABE8}">
      <dsp:nvSpPr>
        <dsp:cNvPr id="0" name=""/>
        <dsp:cNvSpPr/>
      </dsp:nvSpPr>
      <dsp:spPr>
        <a:xfrm>
          <a:off x="148586" y="6105"/>
          <a:ext cx="2080205"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27" tIns="0" rIns="78627"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场景</a:t>
          </a:r>
          <a:endParaRPr lang="zh-CN" altLang="en-US" sz="1700" kern="1200" dirty="0">
            <a:latin typeface="微软雅黑" panose="020B0503020204020204" pitchFamily="34" charset="-122"/>
            <a:ea typeface="微软雅黑" panose="020B0503020204020204" pitchFamily="34" charset="-122"/>
          </a:endParaRPr>
        </a:p>
      </dsp:txBody>
      <dsp:txXfrm>
        <a:off x="148586" y="6105"/>
        <a:ext cx="2080205" cy="501840"/>
      </dsp:txXfrm>
    </dsp:sp>
    <dsp:sp modelId="{CCC06017-2974-48D9-AAA8-65B0AF796A9F}">
      <dsp:nvSpPr>
        <dsp:cNvPr id="0" name=""/>
        <dsp:cNvSpPr/>
      </dsp:nvSpPr>
      <dsp:spPr>
        <a:xfrm>
          <a:off x="0" y="1751071"/>
          <a:ext cx="2971722" cy="12048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0639" tIns="354076" rIns="230639"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扫描托盘</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扫描货位</a:t>
          </a:r>
          <a:endParaRPr lang="zh-CN" altLang="en-US" sz="1700" kern="1200" dirty="0">
            <a:latin typeface="微软雅黑" panose="020B0503020204020204" pitchFamily="34" charset="-122"/>
            <a:ea typeface="微软雅黑" panose="020B0503020204020204" pitchFamily="34" charset="-122"/>
          </a:endParaRPr>
        </a:p>
      </dsp:txBody>
      <dsp:txXfrm>
        <a:off x="0" y="1751071"/>
        <a:ext cx="2971722" cy="1204875"/>
      </dsp:txXfrm>
    </dsp:sp>
    <dsp:sp modelId="{D2150A77-6407-489D-A37E-31B9181CFFAF}">
      <dsp:nvSpPr>
        <dsp:cNvPr id="0" name=""/>
        <dsp:cNvSpPr/>
      </dsp:nvSpPr>
      <dsp:spPr>
        <a:xfrm>
          <a:off x="148586" y="1500150"/>
          <a:ext cx="2080205"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27" tIns="0" rIns="78627"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操作</a:t>
          </a:r>
          <a:endParaRPr lang="zh-CN" altLang="en-US" sz="1700" kern="1200" dirty="0">
            <a:latin typeface="微软雅黑" panose="020B0503020204020204" pitchFamily="34" charset="-122"/>
            <a:ea typeface="微软雅黑" panose="020B0503020204020204" pitchFamily="34" charset="-122"/>
          </a:endParaRPr>
        </a:p>
      </dsp:txBody>
      <dsp:txXfrm>
        <a:off x="148586" y="1500150"/>
        <a:ext cx="2080205" cy="501840"/>
      </dsp:txXfrm>
    </dsp:sp>
    <dsp:sp modelId="{A52CBB21-110C-4857-9228-720CD2ECA133}">
      <dsp:nvSpPr>
        <dsp:cNvPr id="0" name=""/>
        <dsp:cNvSpPr/>
      </dsp:nvSpPr>
      <dsp:spPr>
        <a:xfrm>
          <a:off x="0" y="3298665"/>
          <a:ext cx="2971722" cy="15529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0639" tIns="354076" rIns="230639"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入库单据（单据执行上托操作）－指定货位</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库内上架－移转</a:t>
          </a:r>
          <a:endParaRPr lang="zh-CN" altLang="en-US" sz="1700" kern="1200" dirty="0">
            <a:latin typeface="微软雅黑" panose="020B0503020204020204" pitchFamily="34" charset="-122"/>
            <a:ea typeface="微软雅黑" panose="020B0503020204020204" pitchFamily="34" charset="-122"/>
          </a:endParaRPr>
        </a:p>
      </dsp:txBody>
      <dsp:txXfrm>
        <a:off x="0" y="3298665"/>
        <a:ext cx="2971722" cy="1552950"/>
      </dsp:txXfrm>
    </dsp:sp>
    <dsp:sp modelId="{AF2505F5-6DCA-4082-92CC-119BDEB01579}">
      <dsp:nvSpPr>
        <dsp:cNvPr id="0" name=""/>
        <dsp:cNvSpPr/>
      </dsp:nvSpPr>
      <dsp:spPr>
        <a:xfrm>
          <a:off x="148586" y="3047745"/>
          <a:ext cx="2080205"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27" tIns="0" rIns="78627"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上架方式</a:t>
          </a:r>
          <a:endParaRPr lang="zh-CN" altLang="en-US" sz="1700" kern="1200" dirty="0">
            <a:latin typeface="微软雅黑" panose="020B0503020204020204" pitchFamily="34" charset="-122"/>
            <a:ea typeface="微软雅黑" panose="020B0503020204020204" pitchFamily="34" charset="-122"/>
          </a:endParaRPr>
        </a:p>
      </dsp:txBody>
      <dsp:txXfrm>
        <a:off x="148586" y="3047745"/>
        <a:ext cx="2080205" cy="501840"/>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290819"/>
          <a:ext cx="3505108" cy="1083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5" tIns="333248" rIns="272035"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托盘管理，合并拣选，两步操作的销售出库</a:t>
          </a:r>
          <a:endParaRPr lang="zh-CN" altLang="en-US" sz="1600" kern="1200" dirty="0">
            <a:latin typeface="微软雅黑" panose="020B0503020204020204" pitchFamily="34" charset="-122"/>
            <a:ea typeface="微软雅黑" panose="020B0503020204020204" pitchFamily="34" charset="-122"/>
          </a:endParaRPr>
        </a:p>
      </dsp:txBody>
      <dsp:txXfrm>
        <a:off x="0" y="290819"/>
        <a:ext cx="3505108" cy="1083600"/>
      </dsp:txXfrm>
    </dsp:sp>
    <dsp:sp modelId="{6363904A-1EAC-4B1A-A700-D3742415DC64}">
      <dsp:nvSpPr>
        <dsp:cNvPr id="0" name=""/>
        <dsp:cNvSpPr/>
      </dsp:nvSpPr>
      <dsp:spPr>
        <a:xfrm>
          <a:off x="175255" y="54659"/>
          <a:ext cx="2453575"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39" tIns="0" rIns="92739"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场景</a:t>
          </a:r>
          <a:endParaRPr lang="zh-CN" altLang="en-US" sz="1600" kern="1200" dirty="0">
            <a:latin typeface="微软雅黑" panose="020B0503020204020204" pitchFamily="34" charset="-122"/>
            <a:ea typeface="微软雅黑" panose="020B0503020204020204" pitchFamily="34" charset="-122"/>
          </a:endParaRPr>
        </a:p>
      </dsp:txBody>
      <dsp:txXfrm>
        <a:off x="175255" y="54659"/>
        <a:ext cx="2453575" cy="472320"/>
      </dsp:txXfrm>
    </dsp:sp>
    <dsp:sp modelId="{911A2BD6-6B56-43A1-814D-D812D17C6F93}">
      <dsp:nvSpPr>
        <dsp:cNvPr id="0" name=""/>
        <dsp:cNvSpPr/>
      </dsp:nvSpPr>
      <dsp:spPr>
        <a:xfrm>
          <a:off x="0" y="1696980"/>
          <a:ext cx="3505108" cy="18648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5" tIns="333248" rIns="272035"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拣选单</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拣选指示</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拣选记录</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生成货位调整单</a:t>
          </a:r>
          <a:endParaRPr lang="zh-CN" altLang="en-US" sz="1600" kern="1200" dirty="0">
            <a:latin typeface="微软雅黑" panose="020B0503020204020204" pitchFamily="34" charset="-122"/>
            <a:ea typeface="微软雅黑" panose="020B0503020204020204" pitchFamily="34" charset="-122"/>
          </a:endParaRPr>
        </a:p>
      </dsp:txBody>
      <dsp:txXfrm>
        <a:off x="0" y="1696980"/>
        <a:ext cx="3505108" cy="1864800"/>
      </dsp:txXfrm>
    </dsp:sp>
    <dsp:sp modelId="{0A166603-F2EF-469F-B3C5-1B8F11C506A0}">
      <dsp:nvSpPr>
        <dsp:cNvPr id="0" name=""/>
        <dsp:cNvSpPr/>
      </dsp:nvSpPr>
      <dsp:spPr>
        <a:xfrm>
          <a:off x="175255" y="1460820"/>
          <a:ext cx="2453575"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39" tIns="0" rIns="92739"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特性</a:t>
          </a:r>
          <a:endParaRPr lang="zh-CN" altLang="en-US" sz="1600" kern="1200" dirty="0">
            <a:latin typeface="微软雅黑" panose="020B0503020204020204" pitchFamily="34" charset="-122"/>
            <a:ea typeface="微软雅黑" panose="020B0503020204020204" pitchFamily="34" charset="-122"/>
          </a:endParaRPr>
        </a:p>
      </dsp:txBody>
      <dsp:txXfrm>
        <a:off x="175255" y="1460820"/>
        <a:ext cx="2453575" cy="472320"/>
      </dsp:txXfrm>
    </dsp:sp>
    <dsp:sp modelId="{02CC3604-CAF3-4EAA-83F2-AA4AC1A077FB}">
      <dsp:nvSpPr>
        <dsp:cNvPr id="0" name=""/>
        <dsp:cNvSpPr/>
      </dsp:nvSpPr>
      <dsp:spPr>
        <a:xfrm>
          <a:off x="0" y="3884340"/>
          <a:ext cx="3505108" cy="1461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5" tIns="333248" rIns="272035"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smtClean="0">
              <a:latin typeface="微软雅黑" panose="020B0503020204020204" pitchFamily="34" charset="-122"/>
              <a:ea typeface="微软雅黑" panose="020B0503020204020204" pitchFamily="34" charset="-122"/>
            </a:rPr>
            <a:t>PC</a:t>
          </a:r>
          <a:r>
            <a:rPr lang="zh-CN" altLang="en-US" sz="1600" kern="1200" dirty="0" smtClean="0">
              <a:latin typeface="微软雅黑" panose="020B0503020204020204" pitchFamily="34" charset="-122"/>
              <a:ea typeface="微软雅黑" panose="020B0503020204020204" pitchFamily="34" charset="-122"/>
            </a:rPr>
            <a:t>进行拣选单据生成</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终端进行拣选操作，扫描货位和托盘</a:t>
          </a:r>
          <a:endParaRPr lang="zh-CN" altLang="en-US" sz="1600" kern="1200" dirty="0">
            <a:latin typeface="微软雅黑" panose="020B0503020204020204" pitchFamily="34" charset="-122"/>
            <a:ea typeface="微软雅黑" panose="020B0503020204020204" pitchFamily="34" charset="-122"/>
          </a:endParaRPr>
        </a:p>
      </dsp:txBody>
      <dsp:txXfrm>
        <a:off x="0" y="3884340"/>
        <a:ext cx="3505108" cy="1461600"/>
      </dsp:txXfrm>
    </dsp:sp>
    <dsp:sp modelId="{FB829488-1F39-4B6F-AADF-1EBE4762F363}">
      <dsp:nvSpPr>
        <dsp:cNvPr id="0" name=""/>
        <dsp:cNvSpPr/>
      </dsp:nvSpPr>
      <dsp:spPr>
        <a:xfrm>
          <a:off x="175255" y="3648180"/>
          <a:ext cx="2453575"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39" tIns="0" rIns="92739"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操作</a:t>
          </a:r>
          <a:endParaRPr lang="zh-CN" altLang="en-US" sz="1600" kern="1200" dirty="0">
            <a:latin typeface="微软雅黑" panose="020B0503020204020204" pitchFamily="34" charset="-122"/>
            <a:ea typeface="微软雅黑" panose="020B0503020204020204" pitchFamily="34" charset="-122"/>
          </a:endParaRPr>
        </a:p>
      </dsp:txBody>
      <dsp:txXfrm>
        <a:off x="175255" y="3648180"/>
        <a:ext cx="2453575" cy="472320"/>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231690"/>
          <a:ext cx="2895524" cy="5764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25" tIns="249936" rIns="224725"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销售出库</a:t>
          </a:r>
          <a:endParaRPr lang="zh-CN" altLang="en-US" sz="1200" kern="1200" dirty="0">
            <a:latin typeface="微软雅黑" panose="020B0503020204020204" pitchFamily="34" charset="-122"/>
            <a:ea typeface="微软雅黑" panose="020B0503020204020204" pitchFamily="34" charset="-122"/>
          </a:endParaRPr>
        </a:p>
      </dsp:txBody>
      <dsp:txXfrm>
        <a:off x="0" y="231690"/>
        <a:ext cx="2895524" cy="576450"/>
      </dsp:txXfrm>
    </dsp:sp>
    <dsp:sp modelId="{6363904A-1EAC-4B1A-A700-D3742415DC64}">
      <dsp:nvSpPr>
        <dsp:cNvPr id="0" name=""/>
        <dsp:cNvSpPr/>
      </dsp:nvSpPr>
      <dsp:spPr>
        <a:xfrm>
          <a:off x="144776" y="54569"/>
          <a:ext cx="2026866" cy="3542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1" tIns="0" rIns="76611" bIns="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场景</a:t>
          </a:r>
          <a:endParaRPr lang="zh-CN" altLang="en-US" sz="1200" kern="1200" dirty="0">
            <a:latin typeface="微软雅黑" panose="020B0503020204020204" pitchFamily="34" charset="-122"/>
            <a:ea typeface="微软雅黑" panose="020B0503020204020204" pitchFamily="34" charset="-122"/>
          </a:endParaRPr>
        </a:p>
      </dsp:txBody>
      <dsp:txXfrm>
        <a:off x="144776" y="54569"/>
        <a:ext cx="2026866" cy="354240"/>
      </dsp:txXfrm>
    </dsp:sp>
    <dsp:sp modelId="{911A2BD6-6B56-43A1-814D-D812D17C6F93}">
      <dsp:nvSpPr>
        <dsp:cNvPr id="0" name=""/>
        <dsp:cNvSpPr/>
      </dsp:nvSpPr>
      <dsp:spPr>
        <a:xfrm>
          <a:off x="0" y="1015395"/>
          <a:ext cx="2895524" cy="5764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25" tIns="249936" rIns="224725"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发货校对</a:t>
          </a:r>
          <a:endParaRPr lang="zh-CN" altLang="en-US" sz="1200" kern="1200" dirty="0">
            <a:latin typeface="微软雅黑" panose="020B0503020204020204" pitchFamily="34" charset="-122"/>
            <a:ea typeface="微软雅黑" panose="020B0503020204020204" pitchFamily="34" charset="-122"/>
          </a:endParaRPr>
        </a:p>
      </dsp:txBody>
      <dsp:txXfrm>
        <a:off x="0" y="1015395"/>
        <a:ext cx="2895524" cy="576450"/>
      </dsp:txXfrm>
    </dsp:sp>
    <dsp:sp modelId="{0A166603-F2EF-469F-B3C5-1B8F11C506A0}">
      <dsp:nvSpPr>
        <dsp:cNvPr id="0" name=""/>
        <dsp:cNvSpPr/>
      </dsp:nvSpPr>
      <dsp:spPr>
        <a:xfrm>
          <a:off x="144776" y="872940"/>
          <a:ext cx="2026866" cy="3542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1" tIns="0" rIns="76611" bIns="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特性</a:t>
          </a:r>
          <a:endParaRPr lang="zh-CN" altLang="en-US" sz="1200" kern="1200" dirty="0">
            <a:latin typeface="微软雅黑" panose="020B0503020204020204" pitchFamily="34" charset="-122"/>
            <a:ea typeface="微软雅黑" panose="020B0503020204020204" pitchFamily="34" charset="-122"/>
          </a:endParaRPr>
        </a:p>
      </dsp:txBody>
      <dsp:txXfrm>
        <a:off x="144776" y="872940"/>
        <a:ext cx="2026866" cy="354240"/>
      </dsp:txXfrm>
    </dsp:sp>
    <dsp:sp modelId="{5DF5E06E-5293-4B45-B54A-53F002398E90}">
      <dsp:nvSpPr>
        <dsp:cNvPr id="0" name=""/>
        <dsp:cNvSpPr/>
      </dsp:nvSpPr>
      <dsp:spPr>
        <a:xfrm>
          <a:off x="0" y="1868430"/>
          <a:ext cx="2895524" cy="3477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25" tIns="249936" rIns="224725" bIns="85344" numCol="1" spcCol="1270" anchor="t" anchorCtr="0">
          <a:noAutofit/>
        </a:bodyPr>
        <a:lstStyle/>
        <a:p>
          <a:pPr marL="114300" lvl="1" indent="-114300" algn="l" defTabSz="533400">
            <a:lnSpc>
              <a:spcPct val="90000"/>
            </a:lnSpc>
            <a:spcBef>
              <a:spcPct val="0"/>
            </a:spcBef>
            <a:spcAft>
              <a:spcPct val="15000"/>
            </a:spcAft>
            <a:buChar char="••"/>
          </a:pPr>
          <a:r>
            <a:rPr lang="zh-CN" altLang="zh-CN" sz="1200" b="1" kern="1200" dirty="0" smtClean="0">
              <a:solidFill>
                <a:schemeClr val="tx1"/>
              </a:solidFill>
              <a:latin typeface="微软雅黑" panose="020B0503020204020204" pitchFamily="34" charset="-122"/>
              <a:ea typeface="微软雅黑" panose="020B0503020204020204" pitchFamily="34" charset="-122"/>
            </a:rPr>
            <a:t>销售出库单</a:t>
          </a:r>
          <a:r>
            <a:rPr lang="en-US" altLang="zh-CN" sz="1200" b="1" kern="1200" dirty="0" smtClean="0">
              <a:solidFill>
                <a:schemeClr val="tx1"/>
              </a:solidFill>
              <a:latin typeface="微软雅黑" panose="020B0503020204020204" pitchFamily="34" charset="-122"/>
              <a:ea typeface="微软雅黑" panose="020B0503020204020204" pitchFamily="34" charset="-122"/>
            </a:rPr>
            <a:t> </a:t>
          </a:r>
          <a:r>
            <a:rPr lang="zh-CN" altLang="zh-CN" sz="1200" kern="1200" dirty="0" smtClean="0">
              <a:solidFill>
                <a:schemeClr val="tx1"/>
              </a:solidFill>
              <a:latin typeface="微软雅黑" panose="020B0503020204020204" pitchFamily="34" charset="-122"/>
              <a:ea typeface="微软雅黑" panose="020B0503020204020204" pitchFamily="34" charset="-122"/>
            </a:rPr>
            <a:t>系统会给出该存货现有的批次以及货位存储情况。可以根据实际扫描到的批次，货位出货</a:t>
          </a:r>
          <a:r>
            <a:rPr lang="zh-CN" altLang="en-US" sz="1200" kern="1200" dirty="0" smtClean="0">
              <a:solidFill>
                <a:schemeClr val="tx1"/>
              </a:solidFill>
              <a:latin typeface="微软雅黑" panose="020B0503020204020204" pitchFamily="34" charset="-122"/>
              <a:ea typeface="微软雅黑" panose="020B0503020204020204" pitchFamily="34" charset="-122"/>
            </a:rPr>
            <a:t>，</a:t>
          </a:r>
          <a:r>
            <a:rPr lang="zh-CN" altLang="zh-CN" sz="1200" kern="1200" dirty="0" smtClean="0">
              <a:solidFill>
                <a:schemeClr val="tx1"/>
              </a:solidFill>
              <a:latin typeface="微软雅黑" panose="020B0503020204020204" pitchFamily="34" charset="-122"/>
              <a:ea typeface="微软雅黑" panose="020B0503020204020204" pitchFamily="34" charset="-122"/>
            </a:rPr>
            <a:t>并提交系统校验其出库内容是否合法</a:t>
          </a:r>
          <a:endParaRPr lang="zh-CN" altLang="en-US" sz="1200" kern="1200" dirty="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zh-CN" sz="1200" b="1" kern="1200" dirty="0" smtClean="0">
              <a:solidFill>
                <a:schemeClr val="tx1"/>
              </a:solidFill>
              <a:latin typeface="微软雅黑" panose="020B0503020204020204" pitchFamily="34" charset="-122"/>
              <a:ea typeface="微软雅黑" panose="020B0503020204020204" pitchFamily="34" charset="-122"/>
            </a:rPr>
            <a:t>材料出库单</a:t>
          </a:r>
          <a:r>
            <a:rPr lang="zh-CN" altLang="en-US" sz="1200" b="1" kern="1200" dirty="0" smtClean="0">
              <a:solidFill>
                <a:schemeClr val="tx1"/>
              </a:solidFill>
              <a:latin typeface="微软雅黑" panose="020B0503020204020204" pitchFamily="34" charset="-122"/>
              <a:ea typeface="微软雅黑" panose="020B0503020204020204" pitchFamily="34" charset="-122"/>
            </a:rPr>
            <a:t>，</a:t>
          </a:r>
          <a:r>
            <a:rPr lang="zh-CN" altLang="zh-CN" sz="1200" kern="1200" dirty="0" smtClean="0">
              <a:solidFill>
                <a:schemeClr val="tx1"/>
              </a:solidFill>
              <a:latin typeface="微软雅黑" panose="020B0503020204020204" pitchFamily="34" charset="-122"/>
              <a:ea typeface="微软雅黑" panose="020B0503020204020204" pitchFamily="34" charset="-122"/>
            </a:rPr>
            <a:t>根据生产</a:t>
          </a:r>
          <a:r>
            <a:rPr lang="zh-CN" altLang="en-US" sz="1200" kern="1200" dirty="0" smtClean="0">
              <a:solidFill>
                <a:schemeClr val="tx1"/>
              </a:solidFill>
              <a:latin typeface="微软雅黑" panose="020B0503020204020204" pitchFamily="34" charset="-122"/>
              <a:ea typeface="微软雅黑" panose="020B0503020204020204" pitchFamily="34" charset="-122"/>
            </a:rPr>
            <a:t>和委外来源单据，</a:t>
          </a:r>
          <a:r>
            <a:rPr lang="zh-CN" altLang="zh-CN" sz="1200" kern="1200" dirty="0" smtClean="0">
              <a:solidFill>
                <a:schemeClr val="tx1"/>
              </a:solidFill>
              <a:latin typeface="微软雅黑" panose="020B0503020204020204" pitchFamily="34" charset="-122"/>
              <a:ea typeface="微软雅黑" panose="020B0503020204020204" pitchFamily="34" charset="-122"/>
            </a:rPr>
            <a:t>仓库人员只需要下载相关的单据后，扫描需要出货的材料条码，并输入实际出货的批次以及货位数量等信息，系统或自动生成材料出库，并记录该生产领用的情况。</a:t>
          </a:r>
          <a:endParaRPr lang="zh-CN" altLang="zh-CN" sz="1200" b="1" kern="1200" dirty="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zh-CN" sz="1200" b="1" kern="1200" dirty="0" smtClean="0">
              <a:solidFill>
                <a:schemeClr val="tx1"/>
              </a:solidFill>
              <a:latin typeface="微软雅黑" panose="020B0503020204020204" pitchFamily="34" charset="-122"/>
              <a:ea typeface="微软雅黑" panose="020B0503020204020204" pitchFamily="34" charset="-122"/>
            </a:rPr>
            <a:t>其他出库单</a:t>
          </a:r>
          <a:r>
            <a:rPr lang="en-US" altLang="zh-CN" sz="1200" b="1" kern="1200" dirty="0" smtClean="0">
              <a:solidFill>
                <a:schemeClr val="tx1"/>
              </a:solidFill>
              <a:latin typeface="微软雅黑" panose="020B0503020204020204" pitchFamily="34" charset="-122"/>
              <a:ea typeface="微软雅黑" panose="020B0503020204020204" pitchFamily="34" charset="-122"/>
            </a:rPr>
            <a:t> </a:t>
          </a:r>
          <a:r>
            <a:rPr lang="zh-CN" altLang="zh-CN" sz="1200" kern="1200" dirty="0" smtClean="0">
              <a:solidFill>
                <a:schemeClr val="tx1"/>
              </a:solidFill>
              <a:latin typeface="微软雅黑" panose="020B0503020204020204" pitchFamily="34" charset="-122"/>
              <a:ea typeface="微软雅黑" panose="020B0503020204020204" pitchFamily="34" charset="-122"/>
            </a:rPr>
            <a:t>可直接根据扫描结果生成出库单</a:t>
          </a:r>
          <a:endParaRPr lang="zh-CN" altLang="zh-CN" sz="1200" b="1" kern="1200" dirty="0">
            <a:solidFill>
              <a:schemeClr val="tx1"/>
            </a:solidFill>
            <a:latin typeface="微软雅黑" panose="020B0503020204020204" pitchFamily="34" charset="-122"/>
            <a:ea typeface="微软雅黑" panose="020B0503020204020204" pitchFamily="34" charset="-122"/>
          </a:endParaRPr>
        </a:p>
      </dsp:txBody>
      <dsp:txXfrm>
        <a:off x="0" y="1868430"/>
        <a:ext cx="2895524" cy="3477600"/>
      </dsp:txXfrm>
    </dsp:sp>
    <dsp:sp modelId="{AF195E60-8846-4B0C-A6F5-31EF250836A5}">
      <dsp:nvSpPr>
        <dsp:cNvPr id="0" name=""/>
        <dsp:cNvSpPr/>
      </dsp:nvSpPr>
      <dsp:spPr>
        <a:xfrm>
          <a:off x="144776" y="1691310"/>
          <a:ext cx="2026866" cy="3542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611" tIns="0" rIns="76611" bIns="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操作</a:t>
          </a:r>
          <a:endParaRPr lang="zh-CN" altLang="en-US" sz="1200" kern="1200" dirty="0">
            <a:latin typeface="微软雅黑" panose="020B0503020204020204" pitchFamily="34" charset="-122"/>
            <a:ea typeface="微软雅黑" panose="020B0503020204020204" pitchFamily="34" charset="-122"/>
          </a:endParaRPr>
        </a:p>
      </dsp:txBody>
      <dsp:txXfrm>
        <a:off x="144776" y="1691310"/>
        <a:ext cx="2026866" cy="35424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86513A-4C90-4581-938A-69C74114246F}">
      <dsp:nvSpPr>
        <dsp:cNvPr id="0" name=""/>
        <dsp:cNvSpPr/>
      </dsp:nvSpPr>
      <dsp:spPr>
        <a:xfrm>
          <a:off x="0" y="445709"/>
          <a:ext cx="4267088" cy="1638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31173" tIns="270764" rIns="331173" bIns="92456" numCol="1" spcCol="1270" anchor="t" anchorCtr="0">
          <a:noAutofit/>
        </a:bodyPr>
        <a:lstStyle/>
        <a:p>
          <a:pPr marL="114300" lvl="1" indent="-114300" algn="l" defTabSz="577850">
            <a:lnSpc>
              <a:spcPct val="90000"/>
            </a:lnSpc>
            <a:spcBef>
              <a:spcPct val="0"/>
            </a:spcBef>
            <a:spcAft>
              <a:spcPct val="15000"/>
            </a:spcAft>
            <a:buChar char="••"/>
          </a:pPr>
          <a:r>
            <a:rPr lang="zh-CN" altLang="zh-CN" sz="1300" kern="1200" dirty="0" smtClean="0">
              <a:latin typeface="微软雅黑" panose="020B0503020204020204" pitchFamily="34" charset="-122"/>
              <a:ea typeface="微软雅黑" panose="020B0503020204020204" pitchFamily="34" charset="-122"/>
            </a:rPr>
            <a:t>调拨单可以根据：调拨申请单以及生产订单作为参照，扫描到存货后，系统会给出该存货现有的批次以及货位存储情况。可以根据实际扫描到的批次，货位进行调拨。并提交系统校验其出库内容是否合法，如果可以，则成功保存调拨单</a:t>
          </a:r>
          <a:endParaRPr lang="zh-CN" altLang="zh-CN" sz="1300" kern="1200" dirty="0">
            <a:latin typeface="微软雅黑" panose="020B0503020204020204" pitchFamily="34" charset="-122"/>
            <a:ea typeface="微软雅黑" panose="020B0503020204020204" pitchFamily="34" charset="-122"/>
          </a:endParaRPr>
        </a:p>
      </dsp:txBody>
      <dsp:txXfrm>
        <a:off x="0" y="445709"/>
        <a:ext cx="4267088" cy="1638000"/>
      </dsp:txXfrm>
    </dsp:sp>
    <dsp:sp modelId="{A3661D07-2F8F-4C7A-AA47-D6E6E47A99C4}">
      <dsp:nvSpPr>
        <dsp:cNvPr id="0" name=""/>
        <dsp:cNvSpPr/>
      </dsp:nvSpPr>
      <dsp:spPr>
        <a:xfrm>
          <a:off x="213354" y="253829"/>
          <a:ext cx="2986961" cy="3837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900" tIns="0" rIns="112900" bIns="0" numCol="1" spcCol="1270" anchor="ctr" anchorCtr="0">
          <a:noAutofit/>
        </a:bodyPr>
        <a:lstStyle/>
        <a:p>
          <a:pPr lvl="0" algn="l" defTabSz="577850">
            <a:lnSpc>
              <a:spcPct val="90000"/>
            </a:lnSpc>
            <a:spcBef>
              <a:spcPct val="0"/>
            </a:spcBef>
            <a:spcAft>
              <a:spcPct val="35000"/>
            </a:spcAft>
          </a:pPr>
          <a:r>
            <a:rPr lang="zh-CN" altLang="zh-CN" sz="1300" b="1" kern="1200" dirty="0" smtClean="0">
              <a:solidFill>
                <a:schemeClr val="bg1"/>
              </a:solidFill>
              <a:latin typeface="微软雅黑" panose="020B0503020204020204" pitchFamily="34" charset="-122"/>
              <a:ea typeface="微软雅黑" panose="020B0503020204020204" pitchFamily="34" charset="-122"/>
            </a:rPr>
            <a:t>调拨</a:t>
          </a:r>
          <a:endParaRPr lang="zh-CN" altLang="en-US" sz="1300" kern="1200" dirty="0">
            <a:solidFill>
              <a:schemeClr val="bg1"/>
            </a:solidFill>
            <a:latin typeface="微软雅黑" panose="020B0503020204020204" pitchFamily="34" charset="-122"/>
            <a:ea typeface="微软雅黑" panose="020B0503020204020204" pitchFamily="34" charset="-122"/>
          </a:endParaRPr>
        </a:p>
      </dsp:txBody>
      <dsp:txXfrm>
        <a:off x="213354" y="253829"/>
        <a:ext cx="2986961" cy="383760"/>
      </dsp:txXfrm>
    </dsp:sp>
    <dsp:sp modelId="{ECC09B47-C770-44FD-A555-55D8AC9686CC}">
      <dsp:nvSpPr>
        <dsp:cNvPr id="0" name=""/>
        <dsp:cNvSpPr/>
      </dsp:nvSpPr>
      <dsp:spPr>
        <a:xfrm>
          <a:off x="0" y="2345790"/>
          <a:ext cx="4267088" cy="13923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31173" tIns="270764" rIns="331173" bIns="92456" numCol="1" spcCol="1270" anchor="t" anchorCtr="0">
          <a:noAutofit/>
        </a:bodyPr>
        <a:lstStyle/>
        <a:p>
          <a:pPr marL="114300" lvl="1" indent="-114300" algn="l" defTabSz="577850">
            <a:lnSpc>
              <a:spcPct val="90000"/>
            </a:lnSpc>
            <a:spcBef>
              <a:spcPct val="0"/>
            </a:spcBef>
            <a:spcAft>
              <a:spcPct val="15000"/>
            </a:spcAft>
            <a:buChar char="••"/>
          </a:pPr>
          <a:r>
            <a:rPr lang="zh-CN" altLang="zh-CN" sz="1300" kern="1200" dirty="0" smtClean="0">
              <a:latin typeface="微软雅黑" panose="020B0503020204020204" pitchFamily="34" charset="-122"/>
              <a:ea typeface="微软雅黑" panose="020B0503020204020204" pitchFamily="34" charset="-122"/>
            </a:rPr>
            <a:t>在仓库调整货架 ，直接选择需要调整的仓库。扫描要调整的存货，并且扫描该存货从哪个货位调整到哪个货位上，并且输入其调整的数量或件数，即可生成货位调整单</a:t>
          </a:r>
          <a:endParaRPr lang="zh-CN" altLang="zh-CN" sz="1300" kern="1200" dirty="0">
            <a:latin typeface="微软雅黑" panose="020B0503020204020204" pitchFamily="34" charset="-122"/>
            <a:ea typeface="微软雅黑" panose="020B0503020204020204" pitchFamily="34" charset="-122"/>
          </a:endParaRPr>
        </a:p>
      </dsp:txBody>
      <dsp:txXfrm>
        <a:off x="0" y="2345790"/>
        <a:ext cx="4267088" cy="1392300"/>
      </dsp:txXfrm>
    </dsp:sp>
    <dsp:sp modelId="{03DFD23A-8B6A-4968-B401-503782C9F1E5}">
      <dsp:nvSpPr>
        <dsp:cNvPr id="0" name=""/>
        <dsp:cNvSpPr/>
      </dsp:nvSpPr>
      <dsp:spPr>
        <a:xfrm>
          <a:off x="213354" y="2153910"/>
          <a:ext cx="2986961" cy="3837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900" tIns="0" rIns="112900" bIns="0" numCol="1" spcCol="1270" anchor="ctr" anchorCtr="0">
          <a:noAutofit/>
        </a:bodyPr>
        <a:lstStyle/>
        <a:p>
          <a:pPr lvl="0" algn="l" defTabSz="577850">
            <a:lnSpc>
              <a:spcPct val="90000"/>
            </a:lnSpc>
            <a:spcBef>
              <a:spcPct val="0"/>
            </a:spcBef>
            <a:spcAft>
              <a:spcPct val="35000"/>
            </a:spcAft>
          </a:pPr>
          <a:r>
            <a:rPr lang="zh-CN" altLang="zh-CN" sz="1300" b="1" kern="1200" dirty="0" smtClean="0">
              <a:solidFill>
                <a:schemeClr val="bg1"/>
              </a:solidFill>
              <a:latin typeface="微软雅黑" panose="020B0503020204020204" pitchFamily="34" charset="-122"/>
              <a:ea typeface="微软雅黑" panose="020B0503020204020204" pitchFamily="34" charset="-122"/>
            </a:rPr>
            <a:t>货位调整</a:t>
          </a:r>
          <a:endParaRPr lang="zh-CN" altLang="zh-CN" sz="1300" kern="1200" dirty="0">
            <a:solidFill>
              <a:schemeClr val="bg1"/>
            </a:solidFill>
            <a:latin typeface="微软雅黑" panose="020B0503020204020204" pitchFamily="34" charset="-122"/>
            <a:ea typeface="微软雅黑" panose="020B0503020204020204" pitchFamily="34" charset="-122"/>
          </a:endParaRPr>
        </a:p>
      </dsp:txBody>
      <dsp:txXfrm>
        <a:off x="213354" y="2153910"/>
        <a:ext cx="2986961" cy="383760"/>
      </dsp:txXfrm>
    </dsp:sp>
    <dsp:sp modelId="{0EA1B6BD-A59C-42CA-B7CA-C292060B6379}">
      <dsp:nvSpPr>
        <dsp:cNvPr id="0" name=""/>
        <dsp:cNvSpPr/>
      </dsp:nvSpPr>
      <dsp:spPr>
        <a:xfrm>
          <a:off x="0" y="4000170"/>
          <a:ext cx="4267088" cy="11466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31173" tIns="270764" rIns="331173" bIns="92456" numCol="1" spcCol="1270" anchor="t" anchorCtr="0">
          <a:noAutofit/>
        </a:bodyPr>
        <a:lstStyle/>
        <a:p>
          <a:pPr marL="114300" lvl="1" indent="-114300" algn="l" defTabSz="577850">
            <a:lnSpc>
              <a:spcPct val="90000"/>
            </a:lnSpc>
            <a:spcBef>
              <a:spcPct val="0"/>
            </a:spcBef>
            <a:spcAft>
              <a:spcPct val="15000"/>
            </a:spcAft>
            <a:buChar char="••"/>
          </a:pPr>
          <a:r>
            <a:rPr lang="zh-CN" altLang="zh-CN" sz="1300" kern="1200" dirty="0" smtClean="0">
              <a:latin typeface="微软雅黑" panose="020B0503020204020204" pitchFamily="34" charset="-122"/>
              <a:ea typeface="微软雅黑" panose="020B0503020204020204" pitchFamily="34" charset="-122"/>
            </a:rPr>
            <a:t>先在</a:t>
          </a:r>
          <a:r>
            <a:rPr lang="en-US" altLang="zh-CN" sz="1300" kern="1200" dirty="0" smtClean="0">
              <a:latin typeface="微软雅黑" panose="020B0503020204020204" pitchFamily="34" charset="-122"/>
              <a:ea typeface="微软雅黑" panose="020B0503020204020204" pitchFamily="34" charset="-122"/>
            </a:rPr>
            <a:t>U8</a:t>
          </a:r>
          <a:r>
            <a:rPr lang="zh-CN" altLang="zh-CN" sz="1300" kern="1200" dirty="0" smtClean="0">
              <a:latin typeface="微软雅黑" panose="020B0503020204020204" pitchFamily="34" charset="-122"/>
              <a:ea typeface="微软雅黑" panose="020B0503020204020204" pitchFamily="34" charset="-122"/>
            </a:rPr>
            <a:t>内生成一个盘点表。通过扫描存货条码以及输入其存货实盘数量后，即可提交盘点单。</a:t>
          </a:r>
          <a:r>
            <a:rPr lang="zh-CN" altLang="en-US" sz="1300" kern="1200" dirty="0" smtClean="0">
              <a:latin typeface="微软雅黑" panose="020B0503020204020204" pitchFamily="34" charset="-122"/>
              <a:ea typeface="微软雅黑" panose="020B0503020204020204" pitchFamily="34" charset="-122"/>
            </a:rPr>
            <a:t>形成</a:t>
          </a:r>
          <a:r>
            <a:rPr lang="zh-CN" altLang="zh-CN" sz="1300" kern="1200" dirty="0" smtClean="0">
              <a:latin typeface="微软雅黑" panose="020B0503020204020204" pitchFamily="34" charset="-122"/>
              <a:ea typeface="微软雅黑" panose="020B0503020204020204" pitchFamily="34" charset="-122"/>
            </a:rPr>
            <a:t>盘点差异表。</a:t>
          </a:r>
          <a:endParaRPr lang="zh-CN" altLang="zh-CN" sz="1300" kern="1200" dirty="0">
            <a:latin typeface="微软雅黑" panose="020B0503020204020204" pitchFamily="34" charset="-122"/>
            <a:ea typeface="微软雅黑" panose="020B0503020204020204" pitchFamily="34" charset="-122"/>
          </a:endParaRPr>
        </a:p>
      </dsp:txBody>
      <dsp:txXfrm>
        <a:off x="0" y="4000170"/>
        <a:ext cx="4267088" cy="1146600"/>
      </dsp:txXfrm>
    </dsp:sp>
    <dsp:sp modelId="{8824D192-CD30-4CE6-8D71-11319DF4DAAB}">
      <dsp:nvSpPr>
        <dsp:cNvPr id="0" name=""/>
        <dsp:cNvSpPr/>
      </dsp:nvSpPr>
      <dsp:spPr>
        <a:xfrm>
          <a:off x="213354" y="3808290"/>
          <a:ext cx="2986961" cy="3837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900" tIns="0" rIns="112900" bIns="0" numCol="1" spcCol="1270" anchor="ctr" anchorCtr="0">
          <a:noAutofit/>
        </a:bodyPr>
        <a:lstStyle/>
        <a:p>
          <a:pPr lvl="0" algn="l" defTabSz="577850">
            <a:lnSpc>
              <a:spcPct val="90000"/>
            </a:lnSpc>
            <a:spcBef>
              <a:spcPct val="0"/>
            </a:spcBef>
            <a:spcAft>
              <a:spcPct val="35000"/>
            </a:spcAft>
          </a:pPr>
          <a:r>
            <a:rPr lang="zh-CN" altLang="zh-CN" sz="1300" b="1" kern="1200" dirty="0" smtClean="0">
              <a:solidFill>
                <a:schemeClr val="bg1"/>
              </a:solidFill>
              <a:latin typeface="微软雅黑" panose="020B0503020204020204" pitchFamily="34" charset="-122"/>
              <a:ea typeface="微软雅黑" panose="020B0503020204020204" pitchFamily="34" charset="-122"/>
            </a:rPr>
            <a:t>盘点</a:t>
          </a:r>
          <a:endParaRPr lang="zh-CN" altLang="zh-CN" sz="1300" kern="1200" dirty="0">
            <a:solidFill>
              <a:schemeClr val="bg1"/>
            </a:solidFill>
            <a:latin typeface="微软雅黑" panose="020B0503020204020204" pitchFamily="34" charset="-122"/>
            <a:ea typeface="微软雅黑" panose="020B0503020204020204" pitchFamily="34" charset="-122"/>
          </a:endParaRPr>
        </a:p>
      </dsp:txBody>
      <dsp:txXfrm>
        <a:off x="213354" y="3808290"/>
        <a:ext cx="2986961" cy="383760"/>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3EA1E42-8C78-41C3-B7AE-215BAC6FE1FF}">
      <dsp:nvSpPr>
        <dsp:cNvPr id="0" name=""/>
        <dsp:cNvSpPr/>
      </dsp:nvSpPr>
      <dsp:spPr>
        <a:xfrm>
          <a:off x="0" y="282327"/>
          <a:ext cx="3276514" cy="1323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54294" tIns="291592" rIns="2542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生产装箱</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发货装箱</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库内装箱</a:t>
          </a:r>
          <a:endParaRPr lang="zh-CN" altLang="en-US" sz="1400" kern="1200" dirty="0">
            <a:latin typeface="微软雅黑" panose="020B0503020204020204" pitchFamily="34" charset="-122"/>
            <a:ea typeface="微软雅黑" panose="020B0503020204020204" pitchFamily="34" charset="-122"/>
          </a:endParaRPr>
        </a:p>
      </dsp:txBody>
      <dsp:txXfrm>
        <a:off x="0" y="282327"/>
        <a:ext cx="3276514" cy="1323000"/>
      </dsp:txXfrm>
    </dsp:sp>
    <dsp:sp modelId="{83EC19DA-1DFD-4A39-803F-049FEF6FFE95}">
      <dsp:nvSpPr>
        <dsp:cNvPr id="0" name=""/>
        <dsp:cNvSpPr/>
      </dsp:nvSpPr>
      <dsp:spPr>
        <a:xfrm>
          <a:off x="163825" y="75687"/>
          <a:ext cx="2293559"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91" tIns="0" rIns="86691"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场景</a:t>
          </a:r>
          <a:endParaRPr lang="zh-CN" altLang="en-US" sz="1400" kern="1200" dirty="0">
            <a:latin typeface="微软雅黑" panose="020B0503020204020204" pitchFamily="34" charset="-122"/>
            <a:ea typeface="微软雅黑" panose="020B0503020204020204" pitchFamily="34" charset="-122"/>
          </a:endParaRPr>
        </a:p>
      </dsp:txBody>
      <dsp:txXfrm>
        <a:off x="163825" y="75687"/>
        <a:ext cx="2293559" cy="413280"/>
      </dsp:txXfrm>
    </dsp:sp>
    <dsp:sp modelId="{3D67CCD9-F2E6-4C6F-AA78-6A0F45A2BBE3}">
      <dsp:nvSpPr>
        <dsp:cNvPr id="0" name=""/>
        <dsp:cNvSpPr/>
      </dsp:nvSpPr>
      <dsp:spPr>
        <a:xfrm>
          <a:off x="0" y="1887567"/>
          <a:ext cx="3276514" cy="1984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54294" tIns="291592" rIns="2542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多层装箱</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装箱单打印</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装箱明细</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拆箱</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装箱规则（服装行业）</a:t>
          </a:r>
          <a:endParaRPr lang="zh-CN" altLang="en-US" sz="1400" kern="1200" dirty="0">
            <a:latin typeface="微软雅黑" panose="020B0503020204020204" pitchFamily="34" charset="-122"/>
            <a:ea typeface="微软雅黑" panose="020B0503020204020204" pitchFamily="34" charset="-122"/>
          </a:endParaRPr>
        </a:p>
      </dsp:txBody>
      <dsp:txXfrm>
        <a:off x="0" y="1887567"/>
        <a:ext cx="3276514" cy="1984500"/>
      </dsp:txXfrm>
    </dsp:sp>
    <dsp:sp modelId="{FCC330EF-EEC1-4448-9764-681AB0F93D3F}">
      <dsp:nvSpPr>
        <dsp:cNvPr id="0" name=""/>
        <dsp:cNvSpPr/>
      </dsp:nvSpPr>
      <dsp:spPr>
        <a:xfrm>
          <a:off x="163825" y="1680928"/>
          <a:ext cx="2293559"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91" tIns="0" rIns="86691"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特性</a:t>
          </a:r>
          <a:endParaRPr lang="zh-CN" altLang="en-US" sz="1400" kern="1200" dirty="0">
            <a:latin typeface="微软雅黑" panose="020B0503020204020204" pitchFamily="34" charset="-122"/>
            <a:ea typeface="微软雅黑" panose="020B0503020204020204" pitchFamily="34" charset="-122"/>
          </a:endParaRPr>
        </a:p>
      </dsp:txBody>
      <dsp:txXfrm>
        <a:off x="163825" y="1680928"/>
        <a:ext cx="2293559" cy="413280"/>
      </dsp:txXfrm>
    </dsp:sp>
    <dsp:sp modelId="{911A2BD6-6B56-43A1-814D-D812D17C6F93}">
      <dsp:nvSpPr>
        <dsp:cNvPr id="0" name=""/>
        <dsp:cNvSpPr/>
      </dsp:nvSpPr>
      <dsp:spPr>
        <a:xfrm>
          <a:off x="0" y="4154308"/>
          <a:ext cx="3276514" cy="1323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54294" tIns="291592" rIns="2542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装箱</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入库</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出库</a:t>
          </a:r>
          <a:endParaRPr lang="zh-CN" altLang="en-US" sz="1400" kern="1200" dirty="0">
            <a:latin typeface="微软雅黑" panose="020B0503020204020204" pitchFamily="34" charset="-122"/>
            <a:ea typeface="微软雅黑" panose="020B0503020204020204" pitchFamily="34" charset="-122"/>
          </a:endParaRPr>
        </a:p>
      </dsp:txBody>
      <dsp:txXfrm>
        <a:off x="0" y="4154308"/>
        <a:ext cx="3276514" cy="1323000"/>
      </dsp:txXfrm>
    </dsp:sp>
    <dsp:sp modelId="{0A166603-F2EF-469F-B3C5-1B8F11C506A0}">
      <dsp:nvSpPr>
        <dsp:cNvPr id="0" name=""/>
        <dsp:cNvSpPr/>
      </dsp:nvSpPr>
      <dsp:spPr>
        <a:xfrm>
          <a:off x="163825" y="3947668"/>
          <a:ext cx="2293559" cy="4132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691" tIns="0" rIns="86691" bIns="0" numCol="1" spcCol="1270" anchor="ctr" anchorCtr="0">
          <a:noAutofit/>
        </a:bodyPr>
        <a:lstStyle/>
        <a:p>
          <a:pPr lvl="0" algn="l"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操作</a:t>
          </a:r>
          <a:endParaRPr lang="zh-CN" altLang="en-US" sz="1400" kern="1200" dirty="0">
            <a:latin typeface="微软雅黑" panose="020B0503020204020204" pitchFamily="34" charset="-122"/>
            <a:ea typeface="微软雅黑" panose="020B0503020204020204" pitchFamily="34" charset="-122"/>
          </a:endParaRPr>
        </a:p>
      </dsp:txBody>
      <dsp:txXfrm>
        <a:off x="163825" y="3947668"/>
        <a:ext cx="2293559" cy="413280"/>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458547"/>
          <a:ext cx="3047920" cy="2173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12420" rIns="236552" bIns="106680" numCol="1" spcCol="1270" anchor="t" anchorCtr="0">
          <a:noAutofit/>
        </a:bodyPr>
        <a:lstStyle/>
        <a:p>
          <a:pPr marL="114300" lvl="1" indent="-114300" algn="l" defTabSz="666750">
            <a:lnSpc>
              <a:spcPct val="100000"/>
            </a:lnSpc>
            <a:spcBef>
              <a:spcPct val="0"/>
            </a:spcBef>
            <a:spcAft>
              <a:spcPct val="15000"/>
            </a:spcAft>
            <a:buChar char="••"/>
          </a:pPr>
          <a:r>
            <a:rPr lang="zh-CN" altLang="en-US" sz="1500" kern="1200" dirty="0" smtClean="0">
              <a:latin typeface="微软雅黑" pitchFamily="34" charset="-122"/>
              <a:ea typeface="微软雅黑" pitchFamily="34" charset="-122"/>
            </a:rPr>
            <a:t>单据条码，是对单据信息的唯一标识，分为整单条码，单行条码</a:t>
          </a:r>
          <a:endParaRPr lang="zh-CN" altLang="en-US" sz="1500" kern="1200" dirty="0">
            <a:latin typeface="微软雅黑" pitchFamily="34" charset="-122"/>
            <a:ea typeface="微软雅黑" pitchFamily="34" charset="-122"/>
          </a:endParaRPr>
        </a:p>
        <a:p>
          <a:pPr marL="114300" lvl="1" indent="-114300" algn="l" defTabSz="666750">
            <a:lnSpc>
              <a:spcPct val="100000"/>
            </a:lnSpc>
            <a:spcBef>
              <a:spcPct val="0"/>
            </a:spcBef>
            <a:spcAft>
              <a:spcPct val="15000"/>
            </a:spcAft>
            <a:buChar char="••"/>
          </a:pPr>
          <a:r>
            <a:rPr lang="zh-CN" altLang="en-US" sz="1500" kern="1200" dirty="0" smtClean="0">
              <a:latin typeface="微软雅黑" pitchFamily="34" charset="-122"/>
              <a:ea typeface="微软雅黑" pitchFamily="34" charset="-122"/>
            </a:rPr>
            <a:t>搜索框扫整单条码定位单据</a:t>
          </a:r>
          <a:endParaRPr lang="zh-CN" altLang="en-US" sz="1500" kern="1200" dirty="0">
            <a:latin typeface="微软雅黑" pitchFamily="34" charset="-122"/>
            <a:ea typeface="微软雅黑" pitchFamily="34" charset="-122"/>
          </a:endParaRPr>
        </a:p>
        <a:p>
          <a:pPr marL="114300" lvl="1" indent="-114300" algn="l" defTabSz="666750">
            <a:lnSpc>
              <a:spcPct val="100000"/>
            </a:lnSpc>
            <a:spcBef>
              <a:spcPct val="0"/>
            </a:spcBef>
            <a:spcAft>
              <a:spcPct val="15000"/>
            </a:spcAft>
            <a:buChar char="••"/>
          </a:pPr>
          <a:r>
            <a:rPr lang="zh-CN" altLang="en-US" sz="1500" kern="1200" dirty="0" smtClean="0">
              <a:latin typeface="微软雅黑" pitchFamily="34" charset="-122"/>
              <a:ea typeface="微软雅黑" pitchFamily="34" charset="-122"/>
            </a:rPr>
            <a:t>范围－单据头，单据体</a:t>
          </a:r>
          <a:endParaRPr lang="zh-CN" altLang="en-US" sz="1500" kern="1200" dirty="0">
            <a:latin typeface="微软雅黑" pitchFamily="34" charset="-122"/>
            <a:ea typeface="微软雅黑" pitchFamily="34" charset="-122"/>
          </a:endParaRPr>
        </a:p>
      </dsp:txBody>
      <dsp:txXfrm>
        <a:off x="0" y="458547"/>
        <a:ext cx="3047920" cy="2173500"/>
      </dsp:txXfrm>
    </dsp:sp>
    <dsp:sp modelId="{6363904A-1EAC-4B1A-A700-D3742415DC64}">
      <dsp:nvSpPr>
        <dsp:cNvPr id="0" name=""/>
        <dsp:cNvSpPr/>
      </dsp:nvSpPr>
      <dsp:spPr>
        <a:xfrm>
          <a:off x="152396" y="237147"/>
          <a:ext cx="2133544"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666750">
            <a:lnSpc>
              <a:spcPct val="90000"/>
            </a:lnSpc>
            <a:spcBef>
              <a:spcPct val="0"/>
            </a:spcBef>
            <a:spcAft>
              <a:spcPct val="35000"/>
            </a:spcAft>
          </a:pPr>
          <a:r>
            <a:rPr lang="zh-CN" altLang="en-US" sz="1500" kern="1200" dirty="0" smtClean="0"/>
            <a:t>场景</a:t>
          </a:r>
          <a:endParaRPr lang="zh-CN" altLang="en-US" sz="1500" kern="1200" dirty="0"/>
        </a:p>
      </dsp:txBody>
      <dsp:txXfrm>
        <a:off x="152396" y="237147"/>
        <a:ext cx="2133544" cy="442800"/>
      </dsp:txXfrm>
    </dsp:sp>
    <dsp:sp modelId="{3D67CCD9-F2E6-4C6F-AA78-6A0F45A2BBE3}">
      <dsp:nvSpPr>
        <dsp:cNvPr id="0" name=""/>
        <dsp:cNvSpPr/>
      </dsp:nvSpPr>
      <dsp:spPr>
        <a:xfrm>
          <a:off x="0" y="2934448"/>
          <a:ext cx="3047920" cy="10158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12420" rIns="236552"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固定规则，固定标识与类型，与存货条码区分</a:t>
          </a:r>
          <a:endParaRPr lang="zh-CN" altLang="en-US" sz="1500" kern="1200" dirty="0">
            <a:latin typeface="微软雅黑" pitchFamily="34" charset="-122"/>
            <a:ea typeface="微软雅黑" pitchFamily="34" charset="-122"/>
          </a:endParaRPr>
        </a:p>
      </dsp:txBody>
      <dsp:txXfrm>
        <a:off x="0" y="2934448"/>
        <a:ext cx="3047920" cy="1015875"/>
      </dsp:txXfrm>
    </dsp:sp>
    <dsp:sp modelId="{FCC330EF-EEC1-4448-9764-681AB0F93D3F}">
      <dsp:nvSpPr>
        <dsp:cNvPr id="0" name=""/>
        <dsp:cNvSpPr/>
      </dsp:nvSpPr>
      <dsp:spPr>
        <a:xfrm>
          <a:off x="152396" y="2713048"/>
          <a:ext cx="2133544"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666750">
            <a:lnSpc>
              <a:spcPct val="90000"/>
            </a:lnSpc>
            <a:spcBef>
              <a:spcPct val="0"/>
            </a:spcBef>
            <a:spcAft>
              <a:spcPct val="35000"/>
            </a:spcAft>
          </a:pPr>
          <a:r>
            <a:rPr lang="zh-CN" altLang="en-US" sz="1500" kern="1200" dirty="0" smtClean="0"/>
            <a:t>单据条码生成</a:t>
          </a:r>
          <a:endParaRPr lang="zh-CN" altLang="en-US" sz="1500" kern="1200" dirty="0"/>
        </a:p>
      </dsp:txBody>
      <dsp:txXfrm>
        <a:off x="152396" y="2713048"/>
        <a:ext cx="2133544" cy="442800"/>
      </dsp:txXfrm>
    </dsp:sp>
    <dsp:sp modelId="{911A2BD6-6B56-43A1-814D-D812D17C6F93}">
      <dsp:nvSpPr>
        <dsp:cNvPr id="0" name=""/>
        <dsp:cNvSpPr/>
      </dsp:nvSpPr>
      <dsp:spPr>
        <a:xfrm>
          <a:off x="0" y="4252722"/>
          <a:ext cx="3047920" cy="10631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12420" rIns="236552"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定位</a:t>
          </a:r>
          <a:endParaRPr lang="zh-CN" altLang="en-US" sz="1500" kern="1200" dirty="0">
            <a:latin typeface="微软雅黑" pitchFamily="34" charset="-122"/>
            <a:ea typeface="微软雅黑"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itchFamily="34" charset="-122"/>
              <a:ea typeface="微软雅黑" pitchFamily="34" charset="-122"/>
            </a:rPr>
            <a:t>生单</a:t>
          </a:r>
          <a:endParaRPr lang="zh-CN" altLang="en-US" sz="1500" kern="1200" dirty="0">
            <a:latin typeface="微软雅黑" pitchFamily="34" charset="-122"/>
            <a:ea typeface="微软雅黑" pitchFamily="34" charset="-122"/>
          </a:endParaRPr>
        </a:p>
      </dsp:txBody>
      <dsp:txXfrm>
        <a:off x="0" y="4252722"/>
        <a:ext cx="3047920" cy="1063125"/>
      </dsp:txXfrm>
    </dsp:sp>
    <dsp:sp modelId="{0A166603-F2EF-469F-B3C5-1B8F11C506A0}">
      <dsp:nvSpPr>
        <dsp:cNvPr id="0" name=""/>
        <dsp:cNvSpPr/>
      </dsp:nvSpPr>
      <dsp:spPr>
        <a:xfrm>
          <a:off x="152396" y="4031323"/>
          <a:ext cx="2133544"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666750">
            <a:lnSpc>
              <a:spcPct val="90000"/>
            </a:lnSpc>
            <a:spcBef>
              <a:spcPct val="0"/>
            </a:spcBef>
            <a:spcAft>
              <a:spcPct val="35000"/>
            </a:spcAft>
          </a:pPr>
          <a:r>
            <a:rPr lang="zh-CN" altLang="en-US" sz="1500" kern="1200" dirty="0" smtClean="0"/>
            <a:t>单据条码扫描</a:t>
          </a:r>
          <a:endParaRPr lang="zh-CN" altLang="en-US" sz="1500" kern="1200" dirty="0"/>
        </a:p>
      </dsp:txBody>
      <dsp:txXfrm>
        <a:off x="152396" y="4031323"/>
        <a:ext cx="2133544" cy="442800"/>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03504-F652-4C6A-B640-30033DC524C2}">
      <dsp:nvSpPr>
        <dsp:cNvPr id="0" name=""/>
        <dsp:cNvSpPr/>
      </dsp:nvSpPr>
      <dsp:spPr>
        <a:xfrm>
          <a:off x="0" y="363687"/>
          <a:ext cx="3047920" cy="15797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54076" rIns="236552" bIns="120904" numCol="1" spcCol="1270" anchor="t" anchorCtr="0">
          <a:noAutofit/>
        </a:bodyPr>
        <a:lstStyle/>
        <a:p>
          <a:pPr marL="171450" lvl="1" indent="-171450" algn="l" defTabSz="755650">
            <a:lnSpc>
              <a:spcPct val="100000"/>
            </a:lnSpc>
            <a:spcBef>
              <a:spcPct val="0"/>
            </a:spcBef>
            <a:spcAft>
              <a:spcPct val="15000"/>
            </a:spcAft>
            <a:buChar char="••"/>
          </a:pPr>
          <a:r>
            <a:rPr lang="zh-CN" altLang="en-US" sz="1700" kern="1200" dirty="0" smtClean="0">
              <a:latin typeface="微软雅黑" pitchFamily="34" charset="-122"/>
              <a:ea typeface="微软雅黑" pitchFamily="34" charset="-122"/>
            </a:rPr>
            <a:t>条码规则增加序列号参数</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扫描条码时把货品和序列号信息一并采集到系统中</a:t>
          </a:r>
        </a:p>
      </dsp:txBody>
      <dsp:txXfrm>
        <a:off x="0" y="363687"/>
        <a:ext cx="3047920" cy="1579725"/>
      </dsp:txXfrm>
    </dsp:sp>
    <dsp:sp modelId="{6363904A-1EAC-4B1A-A700-D3742415DC64}">
      <dsp:nvSpPr>
        <dsp:cNvPr id="0" name=""/>
        <dsp:cNvSpPr/>
      </dsp:nvSpPr>
      <dsp:spPr>
        <a:xfrm>
          <a:off x="152396" y="112767"/>
          <a:ext cx="2133544"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755650">
            <a:lnSpc>
              <a:spcPct val="90000"/>
            </a:lnSpc>
            <a:spcBef>
              <a:spcPct val="0"/>
            </a:spcBef>
            <a:spcAft>
              <a:spcPct val="35000"/>
            </a:spcAft>
          </a:pPr>
          <a:r>
            <a:rPr lang="zh-CN" altLang="en-US" sz="1700" kern="1200" dirty="0" smtClean="0"/>
            <a:t>场景</a:t>
          </a:r>
          <a:endParaRPr lang="zh-CN" altLang="en-US" sz="1700" kern="1200" dirty="0"/>
        </a:p>
      </dsp:txBody>
      <dsp:txXfrm>
        <a:off x="152396" y="112767"/>
        <a:ext cx="2133544" cy="501840"/>
      </dsp:txXfrm>
    </dsp:sp>
    <dsp:sp modelId="{3D67CCD9-F2E6-4C6F-AA78-6A0F45A2BBE3}">
      <dsp:nvSpPr>
        <dsp:cNvPr id="0" name=""/>
        <dsp:cNvSpPr/>
      </dsp:nvSpPr>
      <dsp:spPr>
        <a:xfrm>
          <a:off x="0" y="2286132"/>
          <a:ext cx="3047920" cy="1606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54076" rIns="236552"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支持</a:t>
          </a:r>
          <a:r>
            <a:rPr lang="en-US" altLang="zh-CN" sz="1700" kern="1200" dirty="0" smtClean="0">
              <a:latin typeface="微软雅黑" pitchFamily="34" charset="-122"/>
              <a:ea typeface="微软雅黑" pitchFamily="34" charset="-122"/>
            </a:rPr>
            <a:t>TXT</a:t>
          </a:r>
          <a:r>
            <a:rPr lang="zh-CN" altLang="en-US" sz="1700" kern="1200" dirty="0" smtClean="0">
              <a:latin typeface="微软雅黑" pitchFamily="34" charset="-122"/>
              <a:ea typeface="微软雅黑" pitchFamily="34" charset="-122"/>
            </a:rPr>
            <a:t>文本导入序列号</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条码及序列号开关的作用</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endParaRPr lang="zh-CN" altLang="en-US" sz="1700" kern="1200" dirty="0">
            <a:latin typeface="微软雅黑" pitchFamily="34" charset="-122"/>
            <a:ea typeface="微软雅黑" pitchFamily="34" charset="-122"/>
          </a:endParaRPr>
        </a:p>
      </dsp:txBody>
      <dsp:txXfrm>
        <a:off x="0" y="2286132"/>
        <a:ext cx="3047920" cy="1606500"/>
      </dsp:txXfrm>
    </dsp:sp>
    <dsp:sp modelId="{FCC330EF-EEC1-4448-9764-681AB0F93D3F}">
      <dsp:nvSpPr>
        <dsp:cNvPr id="0" name=""/>
        <dsp:cNvSpPr/>
      </dsp:nvSpPr>
      <dsp:spPr>
        <a:xfrm>
          <a:off x="152396" y="2035212"/>
          <a:ext cx="2133544"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755650">
            <a:lnSpc>
              <a:spcPct val="90000"/>
            </a:lnSpc>
            <a:spcBef>
              <a:spcPct val="0"/>
            </a:spcBef>
            <a:spcAft>
              <a:spcPct val="35000"/>
            </a:spcAft>
          </a:pPr>
          <a:r>
            <a:rPr lang="zh-CN" altLang="en-US" sz="1700" kern="1200" dirty="0" smtClean="0"/>
            <a:t>特性</a:t>
          </a:r>
          <a:endParaRPr lang="zh-CN" altLang="en-US" sz="1700" kern="1200" dirty="0"/>
        </a:p>
      </dsp:txBody>
      <dsp:txXfrm>
        <a:off x="152396" y="2035212"/>
        <a:ext cx="2133544" cy="501840"/>
      </dsp:txXfrm>
    </dsp:sp>
    <dsp:sp modelId="{911A2BD6-6B56-43A1-814D-D812D17C6F93}">
      <dsp:nvSpPr>
        <dsp:cNvPr id="0" name=""/>
        <dsp:cNvSpPr/>
      </dsp:nvSpPr>
      <dsp:spPr>
        <a:xfrm>
          <a:off x="0" y="4235352"/>
          <a:ext cx="3047920" cy="12048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36552" tIns="354076" rIns="236552" bIns="120904"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latin typeface="微软雅黑" pitchFamily="34" charset="-122"/>
              <a:ea typeface="微软雅黑" pitchFamily="34" charset="-122"/>
            </a:rPr>
            <a:t>PC</a:t>
          </a:r>
          <a:r>
            <a:rPr lang="zh-CN" altLang="en-US" sz="1700" kern="1200" dirty="0" smtClean="0">
              <a:latin typeface="微软雅黑" pitchFamily="34" charset="-122"/>
              <a:ea typeface="微软雅黑" pitchFamily="34" charset="-122"/>
            </a:rPr>
            <a:t>端有线</a:t>
          </a:r>
          <a:endParaRPr lang="zh-CN" altLang="en-US" sz="1700" kern="1200" dirty="0">
            <a:latin typeface="微软雅黑" pitchFamily="34" charset="-122"/>
            <a:ea typeface="微软雅黑"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itchFamily="34" charset="-122"/>
              <a:ea typeface="微软雅黑" pitchFamily="34" charset="-122"/>
            </a:rPr>
            <a:t>无线端手持终端</a:t>
          </a:r>
          <a:endParaRPr lang="zh-CN" altLang="en-US" sz="1700" kern="1200" dirty="0">
            <a:latin typeface="微软雅黑" pitchFamily="34" charset="-122"/>
            <a:ea typeface="微软雅黑" pitchFamily="34" charset="-122"/>
          </a:endParaRPr>
        </a:p>
      </dsp:txBody>
      <dsp:txXfrm>
        <a:off x="0" y="4235352"/>
        <a:ext cx="3047920" cy="1204875"/>
      </dsp:txXfrm>
    </dsp:sp>
    <dsp:sp modelId="{0A166603-F2EF-469F-B3C5-1B8F11C506A0}">
      <dsp:nvSpPr>
        <dsp:cNvPr id="0" name=""/>
        <dsp:cNvSpPr/>
      </dsp:nvSpPr>
      <dsp:spPr>
        <a:xfrm>
          <a:off x="152396" y="3984432"/>
          <a:ext cx="2133544"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43" tIns="0" rIns="80643" bIns="0" numCol="1" spcCol="1270" anchor="ctr" anchorCtr="0">
          <a:noAutofit/>
        </a:bodyPr>
        <a:lstStyle/>
        <a:p>
          <a:pPr lvl="0" algn="l" defTabSz="755650">
            <a:lnSpc>
              <a:spcPct val="90000"/>
            </a:lnSpc>
            <a:spcBef>
              <a:spcPct val="0"/>
            </a:spcBef>
            <a:spcAft>
              <a:spcPct val="35000"/>
            </a:spcAft>
          </a:pPr>
          <a:r>
            <a:rPr lang="zh-CN" altLang="en-US" sz="1700" kern="1200" dirty="0" smtClean="0"/>
            <a:t>序列号采集</a:t>
          </a:r>
          <a:endParaRPr lang="zh-CN" altLang="en-US" sz="1700" kern="1200" dirty="0"/>
        </a:p>
      </dsp:txBody>
      <dsp:txXfrm>
        <a:off x="152396" y="3984432"/>
        <a:ext cx="2133544" cy="50184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BDBB842-BD18-4A16-B755-75BA10127D8B}">
      <dsp:nvSpPr>
        <dsp:cNvPr id="0" name=""/>
        <dsp:cNvSpPr/>
      </dsp:nvSpPr>
      <dsp:spPr>
        <a:xfrm>
          <a:off x="0" y="282149"/>
          <a:ext cx="3421063" cy="20412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5513" tIns="374904" rIns="265513"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打印机等</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扫描终端－采集器，扫描枪等</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电子称</a:t>
          </a:r>
          <a:endParaRPr lang="zh-CN" altLang="en-US" sz="1800" kern="1200" dirty="0">
            <a:latin typeface="微软雅黑" panose="020B0503020204020204" pitchFamily="34" charset="-122"/>
            <a:ea typeface="微软雅黑" panose="020B0503020204020204" pitchFamily="34" charset="-122"/>
          </a:endParaRPr>
        </a:p>
      </dsp:txBody>
      <dsp:txXfrm>
        <a:off x="0" y="282149"/>
        <a:ext cx="3421063" cy="2041200"/>
      </dsp:txXfrm>
    </dsp:sp>
    <dsp:sp modelId="{9FF09CB2-9EDB-40B0-8F1B-997265CDBF0C}">
      <dsp:nvSpPr>
        <dsp:cNvPr id="0" name=""/>
        <dsp:cNvSpPr/>
      </dsp:nvSpPr>
      <dsp:spPr>
        <a:xfrm>
          <a:off x="171053" y="16469"/>
          <a:ext cx="2394744" cy="5313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16" tIns="0" rIns="90516"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硬件类型</a:t>
          </a:r>
          <a:endParaRPr lang="zh-CN" altLang="en-US" sz="1800" kern="1200" dirty="0">
            <a:latin typeface="微软雅黑" panose="020B0503020204020204" pitchFamily="34" charset="-122"/>
            <a:ea typeface="微软雅黑" panose="020B0503020204020204" pitchFamily="34" charset="-122"/>
          </a:endParaRPr>
        </a:p>
      </dsp:txBody>
      <dsp:txXfrm>
        <a:off x="171053" y="16469"/>
        <a:ext cx="2394744" cy="531360"/>
      </dsp:txXfrm>
    </dsp:sp>
    <dsp:sp modelId="{4D190244-E9CE-4AF9-AF02-230246111328}">
      <dsp:nvSpPr>
        <dsp:cNvPr id="0" name=""/>
        <dsp:cNvSpPr/>
      </dsp:nvSpPr>
      <dsp:spPr>
        <a:xfrm>
          <a:off x="0" y="2686230"/>
          <a:ext cx="3421063" cy="20979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65513" tIns="374904" rIns="265513"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固定资产</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单据</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车间</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仓库</a:t>
          </a:r>
          <a:endParaRPr lang="zh-CN" altLang="en-US" sz="1800" kern="1200" dirty="0">
            <a:latin typeface="微软雅黑" panose="020B0503020204020204" pitchFamily="34" charset="-122"/>
            <a:ea typeface="微软雅黑" panose="020B0503020204020204" pitchFamily="34" charset="-122"/>
          </a:endParaRPr>
        </a:p>
      </dsp:txBody>
      <dsp:txXfrm>
        <a:off x="0" y="2686230"/>
        <a:ext cx="3421063" cy="2097900"/>
      </dsp:txXfrm>
    </dsp:sp>
    <dsp:sp modelId="{36F8F8DD-0A7E-4673-98D0-8EB742982EF8}">
      <dsp:nvSpPr>
        <dsp:cNvPr id="0" name=""/>
        <dsp:cNvSpPr/>
      </dsp:nvSpPr>
      <dsp:spPr>
        <a:xfrm>
          <a:off x="171053" y="2420550"/>
          <a:ext cx="2394744" cy="53136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16" tIns="0" rIns="90516" bIns="0" numCol="1" spcCol="1270" anchor="ctr" anchorCtr="0">
          <a:noAutofit/>
        </a:bodyPr>
        <a:lstStyle/>
        <a:p>
          <a:pPr lvl="0" algn="l" defTabSz="800100">
            <a:lnSpc>
              <a:spcPct val="90000"/>
            </a:lnSpc>
            <a:spcBef>
              <a:spcPct val="0"/>
            </a:spcBef>
            <a:spcAft>
              <a:spcPct val="35000"/>
            </a:spcAft>
          </a:pPr>
          <a:r>
            <a:rPr lang="en-US" altLang="zh-CN" sz="1800" kern="1200" dirty="0" smtClean="0">
              <a:latin typeface="微软雅黑" panose="020B0503020204020204" pitchFamily="34" charset="-122"/>
              <a:ea typeface="微软雅黑" panose="020B0503020204020204" pitchFamily="34" charset="-122"/>
            </a:rPr>
            <a:t>U8</a:t>
          </a:r>
          <a:r>
            <a:rPr lang="zh-CN" altLang="en-US" sz="1800" kern="1200" dirty="0" smtClean="0">
              <a:latin typeface="微软雅黑" panose="020B0503020204020204" pitchFamily="34" charset="-122"/>
              <a:ea typeface="微软雅黑" panose="020B0503020204020204" pitchFamily="34" charset="-122"/>
            </a:rPr>
            <a:t>应用范围</a:t>
          </a:r>
          <a:endParaRPr lang="zh-CN" altLang="en-US" sz="1800" kern="1200" dirty="0">
            <a:latin typeface="微软雅黑" panose="020B0503020204020204" pitchFamily="34" charset="-122"/>
            <a:ea typeface="微软雅黑" panose="020B0503020204020204" pitchFamily="34" charset="-122"/>
          </a:endParaRPr>
        </a:p>
      </dsp:txBody>
      <dsp:txXfrm>
        <a:off x="171053" y="2420550"/>
        <a:ext cx="2394744" cy="53136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BDBB842-BD18-4A16-B755-75BA10127D8B}">
      <dsp:nvSpPr>
        <dsp:cNvPr id="0" name=""/>
        <dsp:cNvSpPr/>
      </dsp:nvSpPr>
      <dsp:spPr>
        <a:xfrm>
          <a:off x="0" y="189473"/>
          <a:ext cx="3733800" cy="16065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89784" tIns="354076" rIns="28978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供应链领域的一个模块</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库存条码－</a:t>
          </a:r>
          <a:r>
            <a:rPr lang="en-US" altLang="zh-CN" sz="1700" kern="1200" dirty="0" smtClean="0">
              <a:latin typeface="微软雅黑" panose="020B0503020204020204" pitchFamily="34" charset="-122"/>
              <a:ea typeface="微软雅黑" panose="020B0503020204020204" pitchFamily="34" charset="-122"/>
            </a:rPr>
            <a:t>PC</a:t>
          </a:r>
          <a:r>
            <a:rPr lang="zh-CN" altLang="en-US" sz="1700" kern="1200" dirty="0" smtClean="0">
              <a:latin typeface="微软雅黑" panose="020B0503020204020204" pitchFamily="34" charset="-122"/>
              <a:ea typeface="微软雅黑" panose="020B0503020204020204" pitchFamily="34" charset="-122"/>
            </a:rPr>
            <a:t>版</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库存条码－无线</a:t>
          </a:r>
          <a:endParaRPr lang="zh-CN" altLang="en-US" sz="1700" kern="1200" dirty="0">
            <a:latin typeface="微软雅黑" panose="020B0503020204020204" pitchFamily="34" charset="-122"/>
            <a:ea typeface="微软雅黑" panose="020B0503020204020204" pitchFamily="34" charset="-122"/>
          </a:endParaRPr>
        </a:p>
      </dsp:txBody>
      <dsp:txXfrm>
        <a:off x="0" y="189473"/>
        <a:ext cx="3733800" cy="1606500"/>
      </dsp:txXfrm>
    </dsp:sp>
    <dsp:sp modelId="{9FF09CB2-9EDB-40B0-8F1B-997265CDBF0C}">
      <dsp:nvSpPr>
        <dsp:cNvPr id="0" name=""/>
        <dsp:cNvSpPr/>
      </dsp:nvSpPr>
      <dsp:spPr>
        <a:xfrm>
          <a:off x="186690" y="2542"/>
          <a:ext cx="261366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790" tIns="0" rIns="987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产品形态</a:t>
          </a:r>
          <a:endParaRPr lang="zh-CN" altLang="en-US" sz="1700" kern="1200" dirty="0">
            <a:latin typeface="微软雅黑" panose="020B0503020204020204" pitchFamily="34" charset="-122"/>
            <a:ea typeface="微软雅黑" panose="020B0503020204020204" pitchFamily="34" charset="-122"/>
          </a:endParaRPr>
        </a:p>
      </dsp:txBody>
      <dsp:txXfrm>
        <a:off x="186690" y="2542"/>
        <a:ext cx="2613660" cy="501840"/>
      </dsp:txXfrm>
    </dsp:sp>
    <dsp:sp modelId="{4D190244-E9CE-4AF9-AF02-230246111328}">
      <dsp:nvSpPr>
        <dsp:cNvPr id="0" name=""/>
        <dsp:cNvSpPr/>
      </dsp:nvSpPr>
      <dsp:spPr>
        <a:xfrm>
          <a:off x="0" y="2202682"/>
          <a:ext cx="3733800" cy="26239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89784" tIns="354076" rIns="28978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行业：机械，电子，汽配，食品，医药，服装，化工等，行业特性不明显。</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客户特点：使用了库存管理模块</a:t>
          </a:r>
          <a:endParaRPr lang="zh-CN" altLang="en-US" sz="1700" kern="1200" dirty="0">
            <a:latin typeface="微软雅黑" panose="020B0503020204020204" pitchFamily="34" charset="-122"/>
            <a:ea typeface="微软雅黑" panose="020B0503020204020204" pitchFamily="34" charset="-122"/>
          </a:endParaRPr>
        </a:p>
        <a:p>
          <a:pPr marL="171450" lvl="1" indent="-171450" algn="l" defTabSz="755650">
            <a:lnSpc>
              <a:spcPct val="90000"/>
            </a:lnSpc>
            <a:spcBef>
              <a:spcPct val="0"/>
            </a:spcBef>
            <a:spcAft>
              <a:spcPct val="15000"/>
            </a:spcAft>
            <a:buChar char="••"/>
          </a:pPr>
          <a:r>
            <a:rPr lang="zh-CN" altLang="en-US" sz="1700" kern="1200" dirty="0" smtClean="0">
              <a:latin typeface="微软雅黑" panose="020B0503020204020204" pitchFamily="34" charset="-122"/>
              <a:ea typeface="微软雅黑" panose="020B0503020204020204" pitchFamily="34" charset="-122"/>
            </a:rPr>
            <a:t>价格敏感度</a:t>
          </a:r>
          <a:r>
            <a:rPr lang="en-US" altLang="zh-CN" sz="1700" kern="1200" dirty="0" smtClean="0">
              <a:latin typeface="微软雅黑" panose="020B0503020204020204" pitchFamily="34" charset="-122"/>
              <a:ea typeface="微软雅黑" panose="020B0503020204020204" pitchFamily="34" charset="-122"/>
            </a:rPr>
            <a:t>:</a:t>
          </a:r>
          <a:r>
            <a:rPr lang="zh-CN" altLang="en-US" sz="1700" kern="1200" dirty="0" smtClean="0">
              <a:latin typeface="微软雅黑" panose="020B0503020204020204" pitchFamily="34" charset="-122"/>
              <a:ea typeface="微软雅黑" panose="020B0503020204020204" pitchFamily="34" charset="-122"/>
            </a:rPr>
            <a:t>软件，硬件，耗材</a:t>
          </a:r>
          <a:endParaRPr lang="zh-CN" altLang="en-US" sz="1700" kern="1200" dirty="0">
            <a:latin typeface="微软雅黑" panose="020B0503020204020204" pitchFamily="34" charset="-122"/>
            <a:ea typeface="微软雅黑" panose="020B0503020204020204" pitchFamily="34" charset="-122"/>
          </a:endParaRPr>
        </a:p>
      </dsp:txBody>
      <dsp:txXfrm>
        <a:off x="0" y="2202682"/>
        <a:ext cx="3733800" cy="2623950"/>
      </dsp:txXfrm>
    </dsp:sp>
    <dsp:sp modelId="{36F8F8DD-0A7E-4673-98D0-8EB742982EF8}">
      <dsp:nvSpPr>
        <dsp:cNvPr id="0" name=""/>
        <dsp:cNvSpPr/>
      </dsp:nvSpPr>
      <dsp:spPr>
        <a:xfrm>
          <a:off x="186690" y="1951762"/>
          <a:ext cx="2613660" cy="50184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790" tIns="0" rIns="98790" bIns="0" numCol="1" spcCol="1270" anchor="ctr" anchorCtr="0">
          <a:noAutofit/>
        </a:bodyPr>
        <a:lstStyle/>
        <a:p>
          <a:pPr lvl="0" algn="l" defTabSz="755650">
            <a:lnSpc>
              <a:spcPct val="90000"/>
            </a:lnSpc>
            <a:spcBef>
              <a:spcPct val="0"/>
            </a:spcBef>
            <a:spcAft>
              <a:spcPct val="35000"/>
            </a:spcAft>
          </a:pPr>
          <a:r>
            <a:rPr lang="zh-CN" altLang="en-US" sz="1700" kern="1200" dirty="0" smtClean="0">
              <a:latin typeface="微软雅黑" panose="020B0503020204020204" pitchFamily="34" charset="-122"/>
              <a:ea typeface="微软雅黑" panose="020B0503020204020204" pitchFamily="34" charset="-122"/>
            </a:rPr>
            <a:t>目标客户</a:t>
          </a:r>
          <a:endParaRPr lang="zh-CN" altLang="en-US" sz="1700" kern="1200" dirty="0">
            <a:latin typeface="微软雅黑" panose="020B0503020204020204" pitchFamily="34" charset="-122"/>
            <a:ea typeface="微软雅黑" panose="020B0503020204020204" pitchFamily="34" charset="-122"/>
          </a:endParaRPr>
        </a:p>
      </dsp:txBody>
      <dsp:txXfrm>
        <a:off x="186690" y="1951762"/>
        <a:ext cx="2613660" cy="50184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35EB536-3786-4EB7-913A-28E9363BD42C}">
      <dsp:nvSpPr>
        <dsp:cNvPr id="0" name=""/>
        <dsp:cNvSpPr/>
      </dsp:nvSpPr>
      <dsp:spPr>
        <a:xfrm>
          <a:off x="0" y="387118"/>
          <a:ext cx="7481888" cy="17356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580678" tIns="395732" rIns="580678"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问题：存货的错发，漏发频繁</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后果：</a:t>
          </a:r>
          <a:r>
            <a:rPr lang="en-US" altLang="zh-CN" sz="1900" kern="1200" dirty="0" smtClean="0">
              <a:latin typeface="微软雅黑" panose="020B0503020204020204" pitchFamily="34" charset="-122"/>
              <a:ea typeface="微软雅黑" panose="020B0503020204020204" pitchFamily="34" charset="-122"/>
            </a:rPr>
            <a:t>1</a:t>
          </a:r>
          <a:r>
            <a:rPr lang="zh-CN" altLang="en-US" sz="1900" kern="1200" dirty="0" smtClean="0">
              <a:latin typeface="微软雅黑" panose="020B0503020204020204" pitchFamily="34" charset="-122"/>
              <a:ea typeface="微软雅黑" panose="020B0503020204020204" pitchFamily="34" charset="-122"/>
            </a:rPr>
            <a:t>、物流成本提高</a:t>
          </a:r>
          <a:r>
            <a:rPr lang="en-US" altLang="zh-CN" sz="1900" kern="1200" dirty="0" smtClean="0">
              <a:latin typeface="微软雅黑" panose="020B0503020204020204" pitchFamily="34" charset="-122"/>
              <a:ea typeface="微软雅黑" panose="020B0503020204020204" pitchFamily="34" charset="-122"/>
            </a:rPr>
            <a:t>  2</a:t>
          </a:r>
          <a:r>
            <a:rPr lang="zh-CN" altLang="en-US" sz="1900" kern="1200" dirty="0" smtClean="0">
              <a:latin typeface="微软雅黑" panose="020B0503020204020204" pitchFamily="34" charset="-122"/>
              <a:ea typeface="微软雅黑" panose="020B0503020204020204" pitchFamily="34" charset="-122"/>
            </a:rPr>
            <a:t>、客户满意度降低</a:t>
          </a:r>
          <a:r>
            <a:rPr lang="en-US" altLang="zh-CN" sz="1900" kern="1200" dirty="0" smtClean="0">
              <a:latin typeface="微软雅黑" panose="020B0503020204020204" pitchFamily="34" charset="-122"/>
              <a:ea typeface="微软雅黑" panose="020B0503020204020204" pitchFamily="34" charset="-122"/>
            </a:rPr>
            <a:t>3</a:t>
          </a:r>
          <a:r>
            <a:rPr lang="zh-CN" altLang="en-US" sz="1900" kern="1200" dirty="0" smtClean="0">
              <a:latin typeface="微软雅黑" panose="020B0503020204020204" pitchFamily="34" charset="-122"/>
              <a:ea typeface="微软雅黑" panose="020B0503020204020204" pitchFamily="34" charset="-122"/>
            </a:rPr>
            <a:t>、库存信息准确率被破坏</a:t>
          </a:r>
          <a:endParaRPr lang="zh-CN" altLang="en-US" sz="1900" kern="1200" dirty="0">
            <a:latin typeface="微软雅黑" panose="020B0503020204020204" pitchFamily="34" charset="-122"/>
            <a:ea typeface="微软雅黑" panose="020B0503020204020204" pitchFamily="34" charset="-122"/>
          </a:endParaRPr>
        </a:p>
      </dsp:txBody>
      <dsp:txXfrm>
        <a:off x="0" y="387118"/>
        <a:ext cx="7481888" cy="1735650"/>
      </dsp:txXfrm>
    </dsp:sp>
    <dsp:sp modelId="{1AE5143A-C521-4E2B-B2CF-4CB718F1F855}">
      <dsp:nvSpPr>
        <dsp:cNvPr id="0" name=""/>
        <dsp:cNvSpPr/>
      </dsp:nvSpPr>
      <dsp:spPr>
        <a:xfrm>
          <a:off x="374094" y="106678"/>
          <a:ext cx="5237321" cy="5608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7958" tIns="0" rIns="197958"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问题：是否经常有错发漏发的状况</a:t>
          </a:r>
          <a:endParaRPr lang="zh-CN" altLang="en-US" sz="1900" kern="1200" dirty="0">
            <a:latin typeface="微软雅黑" panose="020B0503020204020204" pitchFamily="34" charset="-122"/>
            <a:ea typeface="微软雅黑" panose="020B0503020204020204" pitchFamily="34" charset="-122"/>
          </a:endParaRPr>
        </a:p>
      </dsp:txBody>
      <dsp:txXfrm>
        <a:off x="374094" y="106678"/>
        <a:ext cx="5237321" cy="560880"/>
      </dsp:txXfrm>
    </dsp:sp>
    <dsp:sp modelId="{90DCE200-B53C-4A2C-8BD4-D96657D1BF77}">
      <dsp:nvSpPr>
        <dsp:cNvPr id="0" name=""/>
        <dsp:cNvSpPr/>
      </dsp:nvSpPr>
      <dsp:spPr>
        <a:xfrm>
          <a:off x="0" y="2505808"/>
          <a:ext cx="7481888" cy="29326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580678" tIns="395732" rIns="58067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利用手持扫描终端和无线网络，扫描实物条码，并且直接生成相关库存单据，保证账实相符。</a:t>
          </a:r>
          <a:endParaRPr lang="zh-CN" altLang="en-US" sz="1900" b="0" kern="1200" dirty="0">
            <a:latin typeface="微软雅黑" panose="020B0503020204020204" pitchFamily="34" charset="-122"/>
            <a:ea typeface="微软雅黑" panose="020B0503020204020204" pitchFamily="34" charset="-122"/>
          </a:endParaRPr>
        </a:p>
        <a:p>
          <a:pPr marL="171450" lvl="1" indent="-171450" algn="l" defTabSz="844550" rtl="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一物一码，扫描确认发货信息。完全杜绝种类的错发，漏发现象。在第一源头堵住错误的发生。</a:t>
          </a:r>
          <a:endParaRPr lang="zh-CN" altLang="en-US" sz="1900" b="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系统提示发货的数量，将扫描后的数据和系统提示数量相比较，减少发货数量上的差异。</a:t>
          </a:r>
          <a:endParaRPr lang="en-US" altLang="zh-CN" sz="1900" kern="1200" dirty="0" smtClean="0">
            <a:latin typeface="微软雅黑" panose="020B0503020204020204" pitchFamily="34" charset="-122"/>
            <a:ea typeface="微软雅黑" panose="020B0503020204020204" pitchFamily="34" charset="-122"/>
          </a:endParaRPr>
        </a:p>
      </dsp:txBody>
      <dsp:txXfrm>
        <a:off x="0" y="2505808"/>
        <a:ext cx="7481888" cy="2932650"/>
      </dsp:txXfrm>
    </dsp:sp>
    <dsp:sp modelId="{A5F017E9-E519-4000-B32A-C139C90F17AE}">
      <dsp:nvSpPr>
        <dsp:cNvPr id="0" name=""/>
        <dsp:cNvSpPr/>
      </dsp:nvSpPr>
      <dsp:spPr>
        <a:xfrm>
          <a:off x="374094" y="2225369"/>
          <a:ext cx="5237321" cy="5608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7958" tIns="0" rIns="197958"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解决方案：条码出入库扫描</a:t>
          </a:r>
          <a:endParaRPr lang="zh-CN" altLang="en-US" sz="1900" kern="1200" dirty="0">
            <a:latin typeface="微软雅黑" panose="020B0503020204020204" pitchFamily="34" charset="-122"/>
            <a:ea typeface="微软雅黑" panose="020B0503020204020204" pitchFamily="34" charset="-122"/>
          </a:endParaRPr>
        </a:p>
      </dsp:txBody>
      <dsp:txXfrm>
        <a:off x="374094" y="2225369"/>
        <a:ext cx="5237321" cy="56088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A205FE-8C98-48FE-A078-DB0A9224B675}">
      <dsp:nvSpPr>
        <dsp:cNvPr id="0" name=""/>
        <dsp:cNvSpPr/>
      </dsp:nvSpPr>
      <dsp:spPr>
        <a:xfrm>
          <a:off x="0" y="352237"/>
          <a:ext cx="7418388" cy="13466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575749" tIns="395732" rIns="575749"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问题：客户投诉质量问题，不能够确定批次信息</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后果：售后质量问题不能够追溯到批次，序列号等情况</a:t>
          </a:r>
          <a:endParaRPr lang="zh-CN" altLang="en-US" sz="1900" kern="1200" dirty="0">
            <a:latin typeface="微软雅黑" panose="020B0503020204020204" pitchFamily="34" charset="-122"/>
            <a:ea typeface="微软雅黑" panose="020B0503020204020204" pitchFamily="34" charset="-122"/>
          </a:endParaRPr>
        </a:p>
      </dsp:txBody>
      <dsp:txXfrm>
        <a:off x="0" y="352237"/>
        <a:ext cx="7418388" cy="1346625"/>
      </dsp:txXfrm>
    </dsp:sp>
    <dsp:sp modelId="{A61F0A6C-E7FC-44D0-8530-971B95CDE379}">
      <dsp:nvSpPr>
        <dsp:cNvPr id="0" name=""/>
        <dsp:cNvSpPr/>
      </dsp:nvSpPr>
      <dsp:spPr>
        <a:xfrm>
          <a:off x="370919" y="71797"/>
          <a:ext cx="5192871" cy="5608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78" tIns="0" rIns="196278"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问题：货品质量追溯困境</a:t>
          </a:r>
          <a:endParaRPr lang="zh-CN" altLang="en-US" sz="1900" kern="1200" dirty="0">
            <a:latin typeface="微软雅黑" panose="020B0503020204020204" pitchFamily="34" charset="-122"/>
            <a:ea typeface="微软雅黑" panose="020B0503020204020204" pitchFamily="34" charset="-122"/>
          </a:endParaRPr>
        </a:p>
      </dsp:txBody>
      <dsp:txXfrm>
        <a:off x="370919" y="71797"/>
        <a:ext cx="5192871" cy="560880"/>
      </dsp:txXfrm>
    </dsp:sp>
    <dsp:sp modelId="{1199E5FE-5854-4A0F-ABE7-CAE794388EDB}">
      <dsp:nvSpPr>
        <dsp:cNvPr id="0" name=""/>
        <dsp:cNvSpPr/>
      </dsp:nvSpPr>
      <dsp:spPr>
        <a:xfrm>
          <a:off x="0" y="2081902"/>
          <a:ext cx="7418388" cy="29326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575749" tIns="395732" rIns="575749"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smtClean="0">
              <a:latin typeface="微软雅黑" panose="020B0503020204020204" pitchFamily="34" charset="-122"/>
              <a:ea typeface="微软雅黑" panose="020B0503020204020204" pitchFamily="34" charset="-122"/>
            </a:rPr>
            <a:t>U8</a:t>
          </a:r>
          <a:r>
            <a:rPr lang="zh-CN" altLang="en-US" sz="1900" kern="1200" dirty="0" smtClean="0">
              <a:latin typeface="微软雅黑" panose="020B0503020204020204" pitchFamily="34" charset="-122"/>
              <a:ea typeface="微软雅黑" panose="020B0503020204020204" pitchFamily="34" charset="-122"/>
            </a:rPr>
            <a:t>启用批次或者序列号管理，对每个进出的存货进行单一化的管理。</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将批次或序列号和单据捆绑在一起，即可知道何时何地从哪里来到哪里去。 </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smtClean="0">
              <a:latin typeface="微软雅黑" panose="020B0503020204020204" pitchFamily="34" charset="-122"/>
              <a:ea typeface="微软雅黑" panose="020B0503020204020204" pitchFamily="34" charset="-122"/>
            </a:rPr>
            <a:t>扫描录入存货的批次和序列号，用不到半秒的时间，解决以前纠结了好久的问题。</a:t>
          </a:r>
          <a:endParaRPr lang="en-US" altLang="zh-CN" sz="1900" kern="1200" dirty="0" smtClean="0">
            <a:latin typeface="微软雅黑" panose="020B0503020204020204" pitchFamily="34" charset="-122"/>
            <a:ea typeface="微软雅黑" panose="020B0503020204020204" pitchFamily="34" charset="-122"/>
          </a:endParaRPr>
        </a:p>
      </dsp:txBody>
      <dsp:txXfrm>
        <a:off x="0" y="2081902"/>
        <a:ext cx="7418388" cy="2932650"/>
      </dsp:txXfrm>
    </dsp:sp>
    <dsp:sp modelId="{99B55113-70D8-4ABF-93C5-E90B7C60695F}">
      <dsp:nvSpPr>
        <dsp:cNvPr id="0" name=""/>
        <dsp:cNvSpPr/>
      </dsp:nvSpPr>
      <dsp:spPr>
        <a:xfrm>
          <a:off x="370919" y="1801462"/>
          <a:ext cx="5192871" cy="56088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78" tIns="0" rIns="196278" bIns="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解决方案：批次与序列号</a:t>
          </a:r>
          <a:endParaRPr lang="zh-CN" altLang="en-US" sz="1900" kern="1200" dirty="0">
            <a:latin typeface="微软雅黑" panose="020B0503020204020204" pitchFamily="34" charset="-122"/>
            <a:ea typeface="微软雅黑" panose="020B0503020204020204" pitchFamily="34" charset="-122"/>
          </a:endParaRPr>
        </a:p>
      </dsp:txBody>
      <dsp:txXfrm>
        <a:off x="370919" y="1801462"/>
        <a:ext cx="5192871" cy="56088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DCE200-B53C-4A2C-8BD4-D96657D1BF77}">
      <dsp:nvSpPr>
        <dsp:cNvPr id="0" name=""/>
        <dsp:cNvSpPr/>
      </dsp:nvSpPr>
      <dsp:spPr>
        <a:xfrm>
          <a:off x="0" y="375006"/>
          <a:ext cx="7185025" cy="1771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7638" tIns="520700" rIns="557638"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b="0" i="0" u="none" kern="1200" dirty="0" smtClean="0">
              <a:latin typeface="微软雅黑" panose="020B0503020204020204" pitchFamily="34" charset="-122"/>
              <a:ea typeface="微软雅黑" panose="020B0503020204020204" pitchFamily="34" charset="-122"/>
            </a:rPr>
            <a:t>问题：实物数据采集困难，经常不准确</a:t>
          </a:r>
          <a:endParaRPr lang="zh-CN" altLang="en-US" sz="1800" b="0" kern="1200" dirty="0">
            <a:latin typeface="微软雅黑" panose="020B0503020204020204" pitchFamily="34" charset="-122"/>
            <a:ea typeface="微软雅黑" panose="020B0503020204020204" pitchFamily="34" charset="-122"/>
          </a:endParaRPr>
        </a:p>
        <a:p>
          <a:pPr marL="171450" lvl="1" indent="-171450" algn="l" defTabSz="800100" rtl="0">
            <a:lnSpc>
              <a:spcPct val="90000"/>
            </a:lnSpc>
            <a:spcBef>
              <a:spcPct val="0"/>
            </a:spcBef>
            <a:spcAft>
              <a:spcPct val="15000"/>
            </a:spcAft>
            <a:buChar char="••"/>
          </a:pPr>
          <a:r>
            <a:rPr lang="zh-CN" altLang="en-US" sz="1800" b="0" i="0" u="none" kern="1200" dirty="0" smtClean="0">
              <a:latin typeface="微软雅黑" panose="020B0503020204020204" pitchFamily="34" charset="-122"/>
              <a:ea typeface="微软雅黑" panose="020B0503020204020204" pitchFamily="34" charset="-122"/>
            </a:rPr>
            <a:t>后果：</a:t>
          </a:r>
          <a:r>
            <a:rPr lang="en-US" altLang="zh-CN" sz="1800" b="0" i="0" u="none" kern="1200" dirty="0" smtClean="0">
              <a:latin typeface="微软雅黑" panose="020B0503020204020204" pitchFamily="34" charset="-122"/>
              <a:ea typeface="微软雅黑" panose="020B0503020204020204" pitchFamily="34" charset="-122"/>
            </a:rPr>
            <a:t>1</a:t>
          </a:r>
          <a:r>
            <a:rPr lang="zh-CN" altLang="en-US" sz="1800" b="0" i="0" u="none" kern="1200" dirty="0" smtClean="0">
              <a:latin typeface="微软雅黑" panose="020B0503020204020204" pitchFamily="34" charset="-122"/>
              <a:ea typeface="微软雅黑" panose="020B0503020204020204" pitchFamily="34" charset="-122"/>
            </a:rPr>
            <a:t>、</a:t>
          </a:r>
          <a:r>
            <a:rPr lang="zh-CN" sz="1800" b="0" i="0" u="none" kern="1200" dirty="0" smtClean="0">
              <a:latin typeface="微软雅黑" panose="020B0503020204020204" pitchFamily="34" charset="-122"/>
              <a:ea typeface="微软雅黑" panose="020B0503020204020204" pitchFamily="34" charset="-122"/>
            </a:rPr>
            <a:t>清点登记麻烦繁琐</a:t>
          </a:r>
          <a:r>
            <a:rPr lang="en-US" altLang="zh-CN" sz="1800" b="0" i="0" u="none" kern="1200" dirty="0" smtClean="0">
              <a:latin typeface="微软雅黑" panose="020B0503020204020204" pitchFamily="34" charset="-122"/>
              <a:ea typeface="微软雅黑" panose="020B0503020204020204" pitchFamily="34" charset="-122"/>
            </a:rPr>
            <a:t> 2</a:t>
          </a:r>
          <a:r>
            <a:rPr lang="zh-CN" altLang="en-US" sz="1800" b="0" i="0" u="none" kern="1200" dirty="0" smtClean="0">
              <a:latin typeface="微软雅黑" panose="020B0503020204020204" pitchFamily="34" charset="-122"/>
              <a:ea typeface="微软雅黑" panose="020B0503020204020204" pitchFamily="34" charset="-122"/>
            </a:rPr>
            <a:t>、</a:t>
          </a:r>
          <a:r>
            <a:rPr lang="zh-CN" sz="1800" b="0" i="0" u="none" kern="1200" dirty="0" smtClean="0">
              <a:latin typeface="微软雅黑" panose="020B0503020204020204" pitchFamily="34" charset="-122"/>
              <a:ea typeface="微软雅黑" panose="020B0503020204020204" pitchFamily="34" charset="-122"/>
            </a:rPr>
            <a:t>录入数据量大，容易出错</a:t>
          </a:r>
          <a:r>
            <a:rPr lang="en-US" altLang="zh-CN" sz="1800" b="0" i="0" u="none" kern="1200" dirty="0" smtClean="0">
              <a:latin typeface="微软雅黑" panose="020B0503020204020204" pitchFamily="34" charset="-122"/>
              <a:ea typeface="微软雅黑" panose="020B0503020204020204" pitchFamily="34" charset="-122"/>
            </a:rPr>
            <a:t>  </a:t>
          </a:r>
          <a:br>
            <a:rPr lang="en-US" altLang="zh-CN" sz="1800" b="0" i="0" u="none" kern="1200" dirty="0" smtClean="0">
              <a:latin typeface="微软雅黑" panose="020B0503020204020204" pitchFamily="34" charset="-122"/>
              <a:ea typeface="微软雅黑" panose="020B0503020204020204" pitchFamily="34" charset="-122"/>
            </a:rPr>
          </a:br>
          <a:r>
            <a:rPr lang="en-US" altLang="zh-CN" sz="1800" b="0" i="0" u="none" kern="1200" dirty="0" smtClean="0">
              <a:latin typeface="微软雅黑" panose="020B0503020204020204" pitchFamily="34" charset="-122"/>
              <a:ea typeface="微软雅黑" panose="020B0503020204020204" pitchFamily="34" charset="-122"/>
            </a:rPr>
            <a:t>          3</a:t>
          </a:r>
          <a:r>
            <a:rPr lang="zh-CN" altLang="en-US" sz="1800" b="0" i="0" u="none" kern="1200" dirty="0" smtClean="0">
              <a:latin typeface="微软雅黑" panose="020B0503020204020204" pitchFamily="34" charset="-122"/>
              <a:ea typeface="微软雅黑" panose="020B0503020204020204" pitchFamily="34" charset="-122"/>
            </a:rPr>
            <a:t>、管理</a:t>
          </a:r>
          <a:r>
            <a:rPr lang="zh-CN" sz="1800" b="0" i="0" u="none" kern="1200" dirty="0" smtClean="0">
              <a:latin typeface="微软雅黑" panose="020B0503020204020204" pitchFamily="34" charset="-122"/>
              <a:ea typeface="微软雅黑" panose="020B0503020204020204" pitchFamily="34" charset="-122"/>
            </a:rPr>
            <a:t>漏洞多，容易作假</a:t>
          </a:r>
          <a:endParaRPr lang="zh-CN" sz="1800" b="0" i="0" u="none" kern="1200" dirty="0">
            <a:latin typeface="微软雅黑" panose="020B0503020204020204" pitchFamily="34" charset="-122"/>
            <a:ea typeface="微软雅黑" panose="020B0503020204020204" pitchFamily="34" charset="-122"/>
          </a:endParaRPr>
        </a:p>
      </dsp:txBody>
      <dsp:txXfrm>
        <a:off x="0" y="375006"/>
        <a:ext cx="7185025" cy="1771875"/>
      </dsp:txXfrm>
    </dsp:sp>
    <dsp:sp modelId="{A5F017E9-E519-4000-B32A-C139C90F17AE}">
      <dsp:nvSpPr>
        <dsp:cNvPr id="0" name=""/>
        <dsp:cNvSpPr/>
      </dsp:nvSpPr>
      <dsp:spPr>
        <a:xfrm>
          <a:off x="359251" y="6006"/>
          <a:ext cx="5029517" cy="7380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104" tIns="0" rIns="190104" bIns="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问题：麻烦的盘点</a:t>
          </a:r>
          <a:endParaRPr lang="zh-CN" altLang="en-US" sz="2000" kern="1200" dirty="0">
            <a:latin typeface="微软雅黑" panose="020B0503020204020204" pitchFamily="34" charset="-122"/>
            <a:ea typeface="微软雅黑" panose="020B0503020204020204" pitchFamily="34" charset="-122"/>
          </a:endParaRPr>
        </a:p>
      </dsp:txBody>
      <dsp:txXfrm>
        <a:off x="359251" y="6006"/>
        <a:ext cx="5029517" cy="738000"/>
      </dsp:txXfrm>
    </dsp:sp>
    <dsp:sp modelId="{E84F5988-5E30-476E-A1E9-54609EAA9093}">
      <dsp:nvSpPr>
        <dsp:cNvPr id="0" name=""/>
        <dsp:cNvSpPr/>
      </dsp:nvSpPr>
      <dsp:spPr>
        <a:xfrm>
          <a:off x="0" y="2650881"/>
          <a:ext cx="7185025" cy="2126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7638" tIns="520700" rIns="557638"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仓库管理员通过扫描存货，即可录入盘点数据，无需登记，不会重复，简单轻松。</a:t>
          </a:r>
          <a:endParaRPr lang="en-US" altLang="zh-CN" sz="1800" kern="1200" dirty="0" smtClean="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盘点时不提供仓库实时数据，即扫即盘。所有扫描到的结果直接录入系统，无法在中途环境内修改</a:t>
          </a:r>
          <a:endParaRPr lang="en-US" altLang="zh-CN" sz="1800" kern="1200" dirty="0" smtClean="0">
            <a:latin typeface="微软雅黑" panose="020B0503020204020204" pitchFamily="34" charset="-122"/>
            <a:ea typeface="微软雅黑" panose="020B0503020204020204" pitchFamily="34" charset="-122"/>
          </a:endParaRPr>
        </a:p>
      </dsp:txBody>
      <dsp:txXfrm>
        <a:off x="0" y="2650881"/>
        <a:ext cx="7185025" cy="2126250"/>
      </dsp:txXfrm>
    </dsp:sp>
    <dsp:sp modelId="{6190801F-DA62-4DFE-AC90-AA155CCC3F5D}">
      <dsp:nvSpPr>
        <dsp:cNvPr id="0" name=""/>
        <dsp:cNvSpPr/>
      </dsp:nvSpPr>
      <dsp:spPr>
        <a:xfrm>
          <a:off x="359251" y="2281881"/>
          <a:ext cx="5029517" cy="7380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104" tIns="0" rIns="190104" bIns="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解决方案：盘点扫描</a:t>
          </a:r>
          <a:endParaRPr lang="en-US" altLang="zh-CN" sz="2000" kern="1200" dirty="0" smtClean="0">
            <a:latin typeface="微软雅黑" panose="020B0503020204020204" pitchFamily="34" charset="-122"/>
            <a:ea typeface="微软雅黑" panose="020B0503020204020204" pitchFamily="34" charset="-122"/>
          </a:endParaRPr>
        </a:p>
      </dsp:txBody>
      <dsp:txXfrm>
        <a:off x="359251" y="2281881"/>
        <a:ext cx="5029517" cy="7380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1EFAEC-DF1A-4ED1-9274-163BC32AA2AE}">
      <dsp:nvSpPr>
        <dsp:cNvPr id="0" name=""/>
        <dsp:cNvSpPr/>
      </dsp:nvSpPr>
      <dsp:spPr>
        <a:xfrm>
          <a:off x="0" y="295881"/>
          <a:ext cx="8448675" cy="165375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5711" tIns="312420" rIns="655711"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准确提供操作工人需要操作的存货信息，有效提高准确度，杜绝出现错发，漏发等情况。</a:t>
          </a:r>
          <a:endParaRPr lang="zh-CN" altLang="en-US" sz="15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提供货位、批次管理扫描，大大提高拣货效率，提高仓库的利用率，提高收发货效率，并且能够实时实地查询库存信息。</a:t>
          </a:r>
          <a:endParaRPr lang="en-US" altLang="zh-CN" sz="1500" kern="1200" dirty="0" smtClean="0">
            <a:latin typeface="微软雅黑" panose="020B0503020204020204" pitchFamily="34" charset="-122"/>
            <a:ea typeface="微软雅黑" panose="020B0503020204020204" pitchFamily="34" charset="-122"/>
          </a:endParaRPr>
        </a:p>
      </dsp:txBody>
      <dsp:txXfrm>
        <a:off x="0" y="295881"/>
        <a:ext cx="8448675" cy="1653750"/>
      </dsp:txXfrm>
    </dsp:sp>
    <dsp:sp modelId="{501CB282-85C6-469A-A54A-84F42FAE7808}">
      <dsp:nvSpPr>
        <dsp:cNvPr id="0" name=""/>
        <dsp:cNvSpPr/>
      </dsp:nvSpPr>
      <dsp:spPr>
        <a:xfrm>
          <a:off x="422433" y="74481"/>
          <a:ext cx="5914072"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38" tIns="0" rIns="223538"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提高收发货品的准确率和工作效率</a:t>
          </a:r>
          <a:endParaRPr lang="zh-CN" altLang="en-US" sz="1500" kern="1200" dirty="0">
            <a:latin typeface="微软雅黑" panose="020B0503020204020204" pitchFamily="34" charset="-122"/>
            <a:ea typeface="微软雅黑" panose="020B0503020204020204" pitchFamily="34" charset="-122"/>
          </a:endParaRPr>
        </a:p>
      </dsp:txBody>
      <dsp:txXfrm>
        <a:off x="422433" y="74481"/>
        <a:ext cx="5914072" cy="442800"/>
      </dsp:txXfrm>
    </dsp:sp>
    <dsp:sp modelId="{8645BFDA-C8C8-4947-88F2-A02B31FC1ADD}">
      <dsp:nvSpPr>
        <dsp:cNvPr id="0" name=""/>
        <dsp:cNvSpPr/>
      </dsp:nvSpPr>
      <dsp:spPr>
        <a:xfrm>
          <a:off x="0" y="2252031"/>
          <a:ext cx="8448675" cy="720562"/>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5711" tIns="312420" rIns="655711"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提供高效的盘点策略，提高盘点效率和准确性。</a:t>
          </a:r>
          <a:endParaRPr lang="en-US" altLang="zh-CN" sz="1500" kern="1200" dirty="0" smtClean="0">
            <a:latin typeface="微软雅黑" panose="020B0503020204020204" pitchFamily="34" charset="-122"/>
            <a:ea typeface="微软雅黑" panose="020B0503020204020204" pitchFamily="34" charset="-122"/>
          </a:endParaRPr>
        </a:p>
      </dsp:txBody>
      <dsp:txXfrm>
        <a:off x="0" y="2252031"/>
        <a:ext cx="8448675" cy="720562"/>
      </dsp:txXfrm>
    </dsp:sp>
    <dsp:sp modelId="{A5C3579F-5946-4E32-B482-2715BB9085A4}">
      <dsp:nvSpPr>
        <dsp:cNvPr id="0" name=""/>
        <dsp:cNvSpPr/>
      </dsp:nvSpPr>
      <dsp:spPr>
        <a:xfrm>
          <a:off x="422433" y="2030631"/>
          <a:ext cx="5914072"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38" tIns="0" rIns="223538"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快捷、轻松、准确盘点</a:t>
          </a:r>
          <a:endParaRPr lang="en-US" altLang="zh-CN" sz="1500" kern="1200" dirty="0" smtClean="0">
            <a:latin typeface="微软雅黑" panose="020B0503020204020204" pitchFamily="34" charset="-122"/>
            <a:ea typeface="微软雅黑" panose="020B0503020204020204" pitchFamily="34" charset="-122"/>
          </a:endParaRPr>
        </a:p>
      </dsp:txBody>
      <dsp:txXfrm>
        <a:off x="422433" y="2030631"/>
        <a:ext cx="5914072" cy="442800"/>
      </dsp:txXfrm>
    </dsp:sp>
    <dsp:sp modelId="{BCF8B6E4-072E-4EB8-9430-6EA2926C6705}">
      <dsp:nvSpPr>
        <dsp:cNvPr id="0" name=""/>
        <dsp:cNvSpPr/>
      </dsp:nvSpPr>
      <dsp:spPr>
        <a:xfrm>
          <a:off x="0" y="3274993"/>
          <a:ext cx="8448675" cy="106312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5711" tIns="312420" rIns="655711"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与</a:t>
          </a:r>
          <a:r>
            <a:rPr lang="en-US" altLang="zh-CN" sz="1500" kern="1200" dirty="0" smtClean="0">
              <a:latin typeface="微软雅黑" panose="020B0503020204020204" pitchFamily="34" charset="-122"/>
              <a:ea typeface="微软雅黑" panose="020B0503020204020204" pitchFamily="34" charset="-122"/>
            </a:rPr>
            <a:t>U8</a:t>
          </a:r>
          <a:r>
            <a:rPr lang="zh-CN" altLang="en-US" sz="1500" kern="1200" dirty="0" smtClean="0">
              <a:latin typeface="微软雅黑" panose="020B0503020204020204" pitchFamily="34" charset="-122"/>
              <a:ea typeface="微软雅黑" panose="020B0503020204020204" pitchFamily="34" charset="-122"/>
            </a:rPr>
            <a:t>产品形成整体解决方案，有效进行产品追溯</a:t>
          </a:r>
          <a:endParaRPr lang="en-US" altLang="zh-CN" sz="1500" kern="1200" dirty="0" smtClean="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条码扫描给货品追溯提供有效依据。</a:t>
          </a:r>
          <a:endParaRPr lang="en-US" altLang="zh-CN" sz="1500" kern="1200" dirty="0" smtClean="0">
            <a:latin typeface="微软雅黑" panose="020B0503020204020204" pitchFamily="34" charset="-122"/>
            <a:ea typeface="微软雅黑" panose="020B0503020204020204" pitchFamily="34" charset="-122"/>
          </a:endParaRPr>
        </a:p>
      </dsp:txBody>
      <dsp:txXfrm>
        <a:off x="0" y="3274993"/>
        <a:ext cx="8448675" cy="1063125"/>
      </dsp:txXfrm>
    </dsp:sp>
    <dsp:sp modelId="{DC1ADB64-306C-48F4-B29A-05672BD319E6}">
      <dsp:nvSpPr>
        <dsp:cNvPr id="0" name=""/>
        <dsp:cNvSpPr/>
      </dsp:nvSpPr>
      <dsp:spPr>
        <a:xfrm>
          <a:off x="422433" y="3053593"/>
          <a:ext cx="5914072"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38" tIns="0" rIns="223538"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为货品追溯提供有效依据</a:t>
          </a:r>
          <a:endParaRPr lang="en-US" altLang="zh-CN" sz="1500" kern="1200" dirty="0" smtClean="0">
            <a:latin typeface="微软雅黑" panose="020B0503020204020204" pitchFamily="34" charset="-122"/>
            <a:ea typeface="微软雅黑" panose="020B0503020204020204" pitchFamily="34" charset="-122"/>
          </a:endParaRPr>
        </a:p>
      </dsp:txBody>
      <dsp:txXfrm>
        <a:off x="422433" y="3053593"/>
        <a:ext cx="5914072" cy="442800"/>
      </dsp:txXfrm>
    </dsp:sp>
    <dsp:sp modelId="{EA639A2D-E553-41BC-A0D9-6658D20AB085}">
      <dsp:nvSpPr>
        <dsp:cNvPr id="0" name=""/>
        <dsp:cNvSpPr/>
      </dsp:nvSpPr>
      <dsp:spPr>
        <a:xfrm>
          <a:off x="0" y="4640518"/>
          <a:ext cx="8448675" cy="1015875"/>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55711" tIns="312420" rIns="655711"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latin typeface="微软雅黑" panose="020B0503020204020204" pitchFamily="34" charset="-122"/>
              <a:ea typeface="微软雅黑" panose="020B0503020204020204" pitchFamily="34" charset="-122"/>
            </a:rPr>
            <a:t>终端界面简单易用，可以通过扫描直接生成</a:t>
          </a:r>
          <a:r>
            <a:rPr lang="en-US" altLang="zh-CN" sz="1500" kern="1200" dirty="0" smtClean="0">
              <a:latin typeface="微软雅黑" panose="020B0503020204020204" pitchFamily="34" charset="-122"/>
              <a:ea typeface="微软雅黑" panose="020B0503020204020204" pitchFamily="34" charset="-122"/>
            </a:rPr>
            <a:t>U8</a:t>
          </a:r>
          <a:r>
            <a:rPr lang="zh-CN" altLang="en-US" sz="1500" kern="1200" dirty="0" smtClean="0">
              <a:latin typeface="微软雅黑" panose="020B0503020204020204" pitchFamily="34" charset="-122"/>
              <a:ea typeface="微软雅黑" panose="020B0503020204020204" pitchFamily="34" charset="-122"/>
            </a:rPr>
            <a:t>单据，在减轻了仓库管理员工作量基础上，降低了对其掌握电脑的水平要求。</a:t>
          </a:r>
          <a:endParaRPr lang="en-US" altLang="zh-CN" sz="1500" kern="1200" dirty="0" smtClean="0">
            <a:latin typeface="微软雅黑" panose="020B0503020204020204" pitchFamily="34" charset="-122"/>
            <a:ea typeface="微软雅黑" panose="020B0503020204020204" pitchFamily="34" charset="-122"/>
          </a:endParaRPr>
        </a:p>
      </dsp:txBody>
      <dsp:txXfrm>
        <a:off x="0" y="4640518"/>
        <a:ext cx="8448675" cy="1015875"/>
      </dsp:txXfrm>
    </dsp:sp>
    <dsp:sp modelId="{0942F5C9-8536-4267-BDAB-CD2B7D694224}">
      <dsp:nvSpPr>
        <dsp:cNvPr id="0" name=""/>
        <dsp:cNvSpPr/>
      </dsp:nvSpPr>
      <dsp:spPr>
        <a:xfrm>
          <a:off x="422433" y="4419118"/>
          <a:ext cx="5914072" cy="44280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38" tIns="0" rIns="223538" bIns="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操作简单方便</a:t>
          </a:r>
          <a:endParaRPr lang="en-US" altLang="zh-CN" sz="1500" kern="1200" dirty="0" smtClean="0">
            <a:latin typeface="微软雅黑" panose="020B0503020204020204" pitchFamily="34" charset="-122"/>
            <a:ea typeface="微软雅黑" panose="020B0503020204020204" pitchFamily="34" charset="-122"/>
          </a:endParaRPr>
        </a:p>
      </dsp:txBody>
      <dsp:txXfrm>
        <a:off x="422433" y="4419118"/>
        <a:ext cx="5914072" cy="4428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A47BF2-A717-407D-8835-BD10760A6EDC}">
      <dsp:nvSpPr>
        <dsp:cNvPr id="0" name=""/>
        <dsp:cNvSpPr/>
      </dsp:nvSpPr>
      <dsp:spPr>
        <a:xfrm>
          <a:off x="0" y="300582"/>
          <a:ext cx="8229600" cy="18144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条码采集终端和</a:t>
          </a:r>
          <a:r>
            <a:rPr lang="en-US" altLang="zh-CN" sz="1600" kern="1200" dirty="0" smtClean="0">
              <a:latin typeface="微软雅黑" panose="020B0503020204020204" pitchFamily="34" charset="-122"/>
              <a:ea typeface="微软雅黑" panose="020B0503020204020204" pitchFamily="34" charset="-122"/>
            </a:rPr>
            <a:t>U8</a:t>
          </a:r>
          <a:r>
            <a:rPr lang="zh-CN" altLang="en-US" sz="1600" kern="1200" dirty="0" smtClean="0">
              <a:latin typeface="微软雅黑" panose="020B0503020204020204" pitchFamily="34" charset="-122"/>
              <a:ea typeface="微软雅黑" panose="020B0503020204020204" pitchFamily="34" charset="-122"/>
            </a:rPr>
            <a:t>系统的无缝链接</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支持无线，在线和离线等多种扫描类型，满足不同客户需求，无线采集无需数据同步操作，直接实时更新系统。</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实时实地库存情况查询，调整，转移等处理</a:t>
          </a:r>
          <a:endParaRPr lang="zh-CN" altLang="en-US" sz="1600" kern="1200" dirty="0">
            <a:latin typeface="微软雅黑" panose="020B0503020204020204" pitchFamily="34" charset="-122"/>
            <a:ea typeface="微软雅黑" panose="020B0503020204020204" pitchFamily="34" charset="-122"/>
          </a:endParaRPr>
        </a:p>
      </dsp:txBody>
      <dsp:txXfrm>
        <a:off x="0" y="300582"/>
        <a:ext cx="8229600" cy="1814400"/>
      </dsp:txXfrm>
    </dsp:sp>
    <dsp:sp modelId="{D6C616E9-3BA1-4C05-80D7-E187CE676F36}">
      <dsp:nvSpPr>
        <dsp:cNvPr id="0" name=""/>
        <dsp:cNvSpPr/>
      </dsp:nvSpPr>
      <dsp:spPr>
        <a:xfrm>
          <a:off x="411480" y="64422"/>
          <a:ext cx="5760720"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条码与</a:t>
          </a:r>
          <a:r>
            <a:rPr lang="en-US" altLang="zh-CN" sz="1600" kern="1200" dirty="0" smtClean="0">
              <a:latin typeface="微软雅黑" panose="020B0503020204020204" pitchFamily="34" charset="-122"/>
              <a:ea typeface="微软雅黑" panose="020B0503020204020204" pitchFamily="34" charset="-122"/>
            </a:rPr>
            <a:t>U8</a:t>
          </a:r>
          <a:r>
            <a:rPr lang="zh-CN" altLang="en-US" sz="1600" kern="1200" dirty="0" smtClean="0">
              <a:latin typeface="微软雅黑" panose="020B0503020204020204" pitchFamily="34" charset="-122"/>
              <a:ea typeface="微软雅黑" panose="020B0503020204020204" pitchFamily="34" charset="-122"/>
            </a:rPr>
            <a:t>库存管理一体化</a:t>
          </a:r>
          <a:endParaRPr lang="zh-CN" altLang="en-US" sz="1600" kern="1200" dirty="0">
            <a:latin typeface="微软雅黑" panose="020B0503020204020204" pitchFamily="34" charset="-122"/>
            <a:ea typeface="微软雅黑" panose="020B0503020204020204" pitchFamily="34" charset="-122"/>
          </a:endParaRPr>
        </a:p>
      </dsp:txBody>
      <dsp:txXfrm>
        <a:off x="411480" y="64422"/>
        <a:ext cx="5760720" cy="472320"/>
      </dsp:txXfrm>
    </dsp:sp>
    <dsp:sp modelId="{46B1316C-562D-47B5-9782-947B8AC26D74}">
      <dsp:nvSpPr>
        <dsp:cNvPr id="0" name=""/>
        <dsp:cNvSpPr/>
      </dsp:nvSpPr>
      <dsp:spPr>
        <a:xfrm>
          <a:off x="0" y="2437542"/>
          <a:ext cx="8229600" cy="1134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标准产品，版本规划持续</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硬件无关性</a:t>
          </a:r>
          <a:endParaRPr lang="zh-CN" altLang="en-US" sz="1600" kern="1200" dirty="0">
            <a:latin typeface="微软雅黑" panose="020B0503020204020204" pitchFamily="34" charset="-122"/>
            <a:ea typeface="微软雅黑" panose="020B0503020204020204" pitchFamily="34" charset="-122"/>
          </a:endParaRPr>
        </a:p>
      </dsp:txBody>
      <dsp:txXfrm>
        <a:off x="0" y="2437542"/>
        <a:ext cx="8229600" cy="1134000"/>
      </dsp:txXfrm>
    </dsp:sp>
    <dsp:sp modelId="{D8C63979-2B27-476F-AAD7-306E4B403048}">
      <dsp:nvSpPr>
        <dsp:cNvPr id="0" name=""/>
        <dsp:cNvSpPr/>
      </dsp:nvSpPr>
      <dsp:spPr>
        <a:xfrm>
          <a:off x="411480" y="2201382"/>
          <a:ext cx="5760720"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产品平滑升级</a:t>
          </a:r>
          <a:endParaRPr lang="zh-CN" altLang="en-US" sz="1600" kern="1200" dirty="0">
            <a:latin typeface="微软雅黑" panose="020B0503020204020204" pitchFamily="34" charset="-122"/>
            <a:ea typeface="微软雅黑" panose="020B0503020204020204" pitchFamily="34" charset="-122"/>
          </a:endParaRPr>
        </a:p>
      </dsp:txBody>
      <dsp:txXfrm>
        <a:off x="411480" y="2201382"/>
        <a:ext cx="5760720" cy="472320"/>
      </dsp:txXfrm>
    </dsp:sp>
    <dsp:sp modelId="{168059AA-65AF-4F89-AA2F-DB66153E6B24}">
      <dsp:nvSpPr>
        <dsp:cNvPr id="0" name=""/>
        <dsp:cNvSpPr/>
      </dsp:nvSpPr>
      <dsp:spPr>
        <a:xfrm>
          <a:off x="0" y="3894102"/>
          <a:ext cx="8229600" cy="1512000"/>
        </a:xfrm>
        <a:prstGeom prst="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标签设计打印</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条码扫描，完成出入库与盘点等多种业务类型</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支持多种特性应用，如批次、序列号管理，主辅单位等</a:t>
          </a:r>
          <a:endParaRPr lang="zh-CN" altLang="en-US" sz="1600" kern="1200" dirty="0">
            <a:latin typeface="微软雅黑" panose="020B0503020204020204" pitchFamily="34" charset="-122"/>
            <a:ea typeface="微软雅黑" panose="020B0503020204020204" pitchFamily="34" charset="-122"/>
          </a:endParaRPr>
        </a:p>
      </dsp:txBody>
      <dsp:txXfrm>
        <a:off x="0" y="3894102"/>
        <a:ext cx="8229600" cy="1512000"/>
      </dsp:txXfrm>
    </dsp:sp>
    <dsp:sp modelId="{93F745FB-2B37-482C-970E-742266714964}">
      <dsp:nvSpPr>
        <dsp:cNvPr id="0" name=""/>
        <dsp:cNvSpPr/>
      </dsp:nvSpPr>
      <dsp:spPr>
        <a:xfrm>
          <a:off x="411480" y="3657942"/>
          <a:ext cx="5760720" cy="47232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应用全面</a:t>
          </a:r>
          <a:endParaRPr lang="zh-CN" altLang="en-US" sz="1600" kern="1200" dirty="0">
            <a:latin typeface="微软雅黑" panose="020B0503020204020204" pitchFamily="34" charset="-122"/>
            <a:ea typeface="微软雅黑" panose="020B0503020204020204" pitchFamily="34" charset="-122"/>
          </a:endParaRPr>
        </a:p>
      </dsp:txBody>
      <dsp:txXfrm>
        <a:off x="411480" y="3657942"/>
        <a:ext cx="5760720" cy="4723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ea typeface="宋体" pitchFamily="2" charset="-122"/>
              </a:defRPr>
            </a:lvl1pPr>
          </a:lstStyle>
          <a:p>
            <a:pPr>
              <a:defRPr/>
            </a:pPr>
            <a:fld id="{A68C98F5-D7CC-47E9-AACD-B204377E55EA}" type="datetimeFigureOut">
              <a:rPr lang="zh-CN" altLang="en-US"/>
              <a:pPr>
                <a:defRPr/>
              </a:pPr>
              <a:t>2014-03-28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99C85F6-FBA3-4B72-8030-BE582F141B6E}" type="slidenum">
              <a:rPr lang="zh-CN" altLang="en-US"/>
              <a:pPr>
                <a:defRPr/>
              </a:pPr>
              <a:t>‹#›</a:t>
            </a:fld>
            <a:endParaRPr lang="zh-CN" altLang="en-US"/>
          </a:p>
        </p:txBody>
      </p:sp>
    </p:spTree>
    <p:extLst>
      <p:ext uri="{BB962C8B-B14F-4D97-AF65-F5344CB8AC3E}">
        <p14:creationId xmlns="" xmlns:p14="http://schemas.microsoft.com/office/powerpoint/2010/main" val="1454141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zh-CN" altLang="en-US"/>
          </a:p>
        </p:txBody>
      </p:sp>
      <p:sp>
        <p:nvSpPr>
          <p:cNvPr id="7171" name="日期占位符 2"/>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defRPr>
            </a:lvl1pPr>
          </a:lstStyle>
          <a:p>
            <a:pPr>
              <a:defRPr/>
            </a:pPr>
            <a:fld id="{4A1CDBCC-62D9-4F60-9FA5-B9EF7AF6F520}" type="datetimeFigureOut">
              <a:rPr lang="zh-CN" altLang="en-US"/>
              <a:pPr>
                <a:defRPr/>
              </a:pPr>
              <a:t>2014-03-28</a:t>
            </a:fld>
            <a:endParaRPr lang="zh-CN" altLang="en-US"/>
          </a:p>
        </p:txBody>
      </p:sp>
      <p:sp>
        <p:nvSpPr>
          <p:cNvPr id="56324"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7173" name="备注占位符 4"/>
          <p:cNvSpPr>
            <a:spLocks noGrp="1" noChangeArrowheads="1"/>
          </p:cNvSpPr>
          <p:nvPr>
            <p:ph type="body" sz="quarter" idx="3"/>
          </p:nvPr>
        </p:nvSpPr>
        <p:spPr bwMode="auto">
          <a:xfrm>
            <a:off x="685800" y="4343400"/>
            <a:ext cx="5486400" cy="411480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D08D97B-7E16-4969-B44C-907B96C42E2C}" type="slidenum">
              <a:rPr lang="zh-CN" altLang="en-US"/>
              <a:pPr>
                <a:defRPr/>
              </a:pPr>
              <a:t>‹#›</a:t>
            </a:fld>
            <a:endParaRPr lang="zh-CN" altLang="en-US"/>
          </a:p>
        </p:txBody>
      </p:sp>
    </p:spTree>
    <p:extLst>
      <p:ext uri="{BB962C8B-B14F-4D97-AF65-F5344CB8AC3E}">
        <p14:creationId xmlns="" xmlns:p14="http://schemas.microsoft.com/office/powerpoint/2010/main" val="13525053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a:solidFill>
              <a:srgbClr val="000000"/>
            </a:solidFill>
            <a:miter lim="800000"/>
            <a:headEnd/>
            <a:tailEnd/>
          </a:ln>
        </p:spPr>
      </p:sp>
      <p:sp>
        <p:nvSpPr>
          <p:cNvPr id="61443"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61444"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5E3761-E61E-4A93-B9FA-978F734FCE2C}" type="slidenum">
              <a:rPr lang="zh-CN" altLang="en-US" smtClean="0"/>
              <a:pPr/>
              <a:t>4</a:t>
            </a:fld>
            <a:endParaRPr lang="zh-CN" altLang="en-US" smtClean="0"/>
          </a:p>
        </p:txBody>
      </p:sp>
    </p:spTree>
    <p:extLst>
      <p:ext uri="{BB962C8B-B14F-4D97-AF65-F5344CB8AC3E}">
        <p14:creationId xmlns="" xmlns:p14="http://schemas.microsoft.com/office/powerpoint/2010/main" val="1677521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95236"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FE937D-D8E3-43FB-91E2-455757B72EE4}" type="slidenum">
              <a:rPr lang="zh-CN" altLang="en-US" smtClean="0"/>
              <a:pPr/>
              <a:t>28</a:t>
            </a:fld>
            <a:endParaRPr lang="zh-CN" altLang="en-US" smtClean="0"/>
          </a:p>
        </p:txBody>
      </p:sp>
    </p:spTree>
    <p:extLst>
      <p:ext uri="{BB962C8B-B14F-4D97-AF65-F5344CB8AC3E}">
        <p14:creationId xmlns="" xmlns:p14="http://schemas.microsoft.com/office/powerpoint/2010/main" val="367504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a:solidFill>
              <a:srgbClr val="000000"/>
            </a:solidFill>
            <a:miter lim="800000"/>
            <a:headEnd/>
            <a:tailEnd/>
          </a:ln>
        </p:spPr>
      </p:sp>
      <p:sp>
        <p:nvSpPr>
          <p:cNvPr id="116739"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116740"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8AF715-8586-44CC-A956-1C337B3FFEC1}" type="slidenum">
              <a:rPr lang="zh-CN" altLang="en-US" smtClean="0"/>
              <a:pPr/>
              <a:t>48</a:t>
            </a:fld>
            <a:endParaRPr lang="zh-CN" altLang="en-US" smtClean="0"/>
          </a:p>
        </p:txBody>
      </p:sp>
    </p:spTree>
    <p:extLst>
      <p:ext uri="{BB962C8B-B14F-4D97-AF65-F5344CB8AC3E}">
        <p14:creationId xmlns="" xmlns:p14="http://schemas.microsoft.com/office/powerpoint/2010/main" val="1771330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a:solidFill>
              <a:srgbClr val="000000"/>
            </a:solidFill>
            <a:miter lim="800000"/>
            <a:headEnd/>
            <a:tailEnd/>
          </a:ln>
        </p:spPr>
      </p:sp>
      <p:sp>
        <p:nvSpPr>
          <p:cNvPr id="11878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11878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4F7E28-591C-4061-8AEA-4EC52096FA65}" type="slidenum">
              <a:rPr lang="zh-CN" altLang="en-US" smtClean="0"/>
              <a:pPr/>
              <a:t>49</a:t>
            </a:fld>
            <a:endParaRPr lang="zh-CN" altLang="en-US" smtClean="0"/>
          </a:p>
        </p:txBody>
      </p:sp>
    </p:spTree>
    <p:extLst>
      <p:ext uri="{BB962C8B-B14F-4D97-AF65-F5344CB8AC3E}">
        <p14:creationId xmlns="" xmlns:p14="http://schemas.microsoft.com/office/powerpoint/2010/main" val="316646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12390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2390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2E6663-2667-4918-B68A-DAED14A34FCD}" type="slidenum">
              <a:rPr lang="zh-CN" altLang="en-US" smtClean="0"/>
              <a:pPr/>
              <a:t>54</a:t>
            </a:fld>
            <a:endParaRPr lang="zh-CN" altLang="en-US" smtClean="0"/>
          </a:p>
        </p:txBody>
      </p:sp>
    </p:spTree>
    <p:extLst>
      <p:ext uri="{BB962C8B-B14F-4D97-AF65-F5344CB8AC3E}">
        <p14:creationId xmlns="" xmlns:p14="http://schemas.microsoft.com/office/powerpoint/2010/main" val="57871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p:sp>
      <p:sp>
        <p:nvSpPr>
          <p:cNvPr id="125955"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25956"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3BA464-8108-40B5-8511-37D10E2DDC46}" type="slidenum">
              <a:rPr lang="zh-CN" altLang="en-US" smtClean="0"/>
              <a:pPr/>
              <a:t>55</a:t>
            </a:fld>
            <a:endParaRPr lang="zh-CN" altLang="en-US" smtClean="0"/>
          </a:p>
        </p:txBody>
      </p:sp>
    </p:spTree>
    <p:extLst>
      <p:ext uri="{BB962C8B-B14F-4D97-AF65-F5344CB8AC3E}">
        <p14:creationId xmlns="" xmlns:p14="http://schemas.microsoft.com/office/powerpoint/2010/main" val="176827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p:sp>
      <p:sp>
        <p:nvSpPr>
          <p:cNvPr id="128003"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28004"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9815C5-ABCC-4213-8A06-481B04938D17}" type="slidenum">
              <a:rPr lang="zh-CN" altLang="en-US" smtClean="0"/>
              <a:pPr/>
              <a:t>56</a:t>
            </a:fld>
            <a:endParaRPr lang="zh-CN" altLang="en-US" smtClean="0"/>
          </a:p>
        </p:txBody>
      </p:sp>
    </p:spTree>
    <p:extLst>
      <p:ext uri="{BB962C8B-B14F-4D97-AF65-F5344CB8AC3E}">
        <p14:creationId xmlns="" xmlns:p14="http://schemas.microsoft.com/office/powerpoint/2010/main" val="285911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p:sp>
      <p:sp>
        <p:nvSpPr>
          <p:cNvPr id="130051"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30052"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866FFE-3068-488D-AD62-7513B98A3205}" type="slidenum">
              <a:rPr lang="zh-CN" altLang="en-US" smtClean="0"/>
              <a:pPr/>
              <a:t>57</a:t>
            </a:fld>
            <a:endParaRPr lang="zh-CN" altLang="en-US" smtClean="0"/>
          </a:p>
        </p:txBody>
      </p:sp>
    </p:spTree>
    <p:extLst>
      <p:ext uri="{BB962C8B-B14F-4D97-AF65-F5344CB8AC3E}">
        <p14:creationId xmlns="" xmlns:p14="http://schemas.microsoft.com/office/powerpoint/2010/main" val="1171512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p:sp>
      <p:sp>
        <p:nvSpPr>
          <p:cNvPr id="132099"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32100"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B7ACBE-0F80-4105-9D52-8A6281E3B7C6}" type="slidenum">
              <a:rPr lang="zh-CN" altLang="en-US" smtClean="0"/>
              <a:pPr/>
              <a:t>58</a:t>
            </a:fld>
            <a:endParaRPr lang="zh-CN" altLang="en-US" smtClean="0"/>
          </a:p>
        </p:txBody>
      </p:sp>
    </p:spTree>
    <p:extLst>
      <p:ext uri="{BB962C8B-B14F-4D97-AF65-F5344CB8AC3E}">
        <p14:creationId xmlns="" xmlns:p14="http://schemas.microsoft.com/office/powerpoint/2010/main" val="1606158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p:sp>
      <p:sp>
        <p:nvSpPr>
          <p:cNvPr id="13414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3414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D9E9DC-BBE9-4F41-9810-7A230DD722CC}" type="slidenum">
              <a:rPr lang="zh-CN" altLang="en-US" smtClean="0"/>
              <a:pPr/>
              <a:t>59</a:t>
            </a:fld>
            <a:endParaRPr lang="zh-CN" altLang="en-US" smtClean="0"/>
          </a:p>
        </p:txBody>
      </p:sp>
    </p:spTree>
    <p:extLst>
      <p:ext uri="{BB962C8B-B14F-4D97-AF65-F5344CB8AC3E}">
        <p14:creationId xmlns="" xmlns:p14="http://schemas.microsoft.com/office/powerpoint/2010/main" val="263772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p:sp>
      <p:sp>
        <p:nvSpPr>
          <p:cNvPr id="136195"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36196"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924577-0C68-487B-BB13-9EBFA7C344D1}" type="slidenum">
              <a:rPr lang="zh-CN" altLang="en-US" smtClean="0"/>
              <a:pPr/>
              <a:t>60</a:t>
            </a:fld>
            <a:endParaRPr lang="zh-CN" altLang="en-US" smtClean="0"/>
          </a:p>
        </p:txBody>
      </p:sp>
    </p:spTree>
    <p:extLst>
      <p:ext uri="{BB962C8B-B14F-4D97-AF65-F5344CB8AC3E}">
        <p14:creationId xmlns="" xmlns:p14="http://schemas.microsoft.com/office/powerpoint/2010/main" val="219042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solidFill>
            <a:miter lim="800000"/>
            <a:headEnd/>
            <a:tailEnd/>
          </a:ln>
        </p:spPr>
      </p:sp>
      <p:sp>
        <p:nvSpPr>
          <p:cNvPr id="63491"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63492"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DFBB06-CBA6-4839-ABF2-E9CCC41DCA54}" type="slidenum">
              <a:rPr lang="zh-CN" altLang="en-US" smtClean="0"/>
              <a:pPr/>
              <a:t>5</a:t>
            </a:fld>
            <a:endParaRPr lang="zh-CN" altLang="en-US" smtClean="0"/>
          </a:p>
        </p:txBody>
      </p:sp>
    </p:spTree>
    <p:extLst>
      <p:ext uri="{BB962C8B-B14F-4D97-AF65-F5344CB8AC3E}">
        <p14:creationId xmlns="" xmlns:p14="http://schemas.microsoft.com/office/powerpoint/2010/main" val="2772458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38244"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67EA5F-2802-4471-93AA-91D7538A3B54}" type="slidenum">
              <a:rPr lang="zh-CN" altLang="en-US" smtClean="0"/>
              <a:pPr/>
              <a:t>61</a:t>
            </a:fld>
            <a:endParaRPr lang="zh-CN" altLang="en-US" smtClean="0"/>
          </a:p>
        </p:txBody>
      </p:sp>
    </p:spTree>
    <p:extLst>
      <p:ext uri="{BB962C8B-B14F-4D97-AF65-F5344CB8AC3E}">
        <p14:creationId xmlns="" xmlns:p14="http://schemas.microsoft.com/office/powerpoint/2010/main" val="1244912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p:sp>
      <p:sp>
        <p:nvSpPr>
          <p:cNvPr id="140291"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40292"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FBB925-EE0E-48B2-9D70-2F8282435B35}" type="slidenum">
              <a:rPr lang="zh-CN" altLang="en-US" smtClean="0"/>
              <a:pPr/>
              <a:t>62</a:t>
            </a:fld>
            <a:endParaRPr lang="zh-CN" altLang="en-US" smtClean="0"/>
          </a:p>
        </p:txBody>
      </p:sp>
    </p:spTree>
    <p:extLst>
      <p:ext uri="{BB962C8B-B14F-4D97-AF65-F5344CB8AC3E}">
        <p14:creationId xmlns="" xmlns:p14="http://schemas.microsoft.com/office/powerpoint/2010/main" val="19059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p:sp>
      <p:sp>
        <p:nvSpPr>
          <p:cNvPr id="142339"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42340"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A3B467-ED46-4C94-90B9-AC7A2DFF96F6}" type="slidenum">
              <a:rPr lang="zh-CN" altLang="en-US" smtClean="0"/>
              <a:pPr/>
              <a:t>63</a:t>
            </a:fld>
            <a:endParaRPr lang="zh-CN" altLang="en-US" smtClean="0"/>
          </a:p>
        </p:txBody>
      </p:sp>
    </p:spTree>
    <p:extLst>
      <p:ext uri="{BB962C8B-B14F-4D97-AF65-F5344CB8AC3E}">
        <p14:creationId xmlns="" xmlns:p14="http://schemas.microsoft.com/office/powerpoint/2010/main" val="138717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14438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14438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3923E0-D84C-48A7-AC5D-A7D1C94D8C83}" type="slidenum">
              <a:rPr lang="zh-CN" altLang="en-US" smtClean="0"/>
              <a:pPr/>
              <a:t>64</a:t>
            </a:fld>
            <a:endParaRPr lang="zh-CN" altLang="en-US" smtClean="0"/>
          </a:p>
        </p:txBody>
      </p:sp>
    </p:spTree>
    <p:extLst>
      <p:ext uri="{BB962C8B-B14F-4D97-AF65-F5344CB8AC3E}">
        <p14:creationId xmlns="" xmlns:p14="http://schemas.microsoft.com/office/powerpoint/2010/main" val="97529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solidFill>
            <a:miter lim="800000"/>
            <a:headEnd/>
            <a:tailEnd/>
          </a:ln>
        </p:spPr>
      </p:sp>
      <p:sp>
        <p:nvSpPr>
          <p:cNvPr id="65539"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65540"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53AF8B-AFD3-469A-B728-E2088082BD0C}" type="slidenum">
              <a:rPr lang="zh-CN" altLang="en-US" smtClean="0"/>
              <a:pPr/>
              <a:t>6</a:t>
            </a:fld>
            <a:endParaRPr lang="zh-CN" altLang="en-US" smtClean="0"/>
          </a:p>
        </p:txBody>
      </p:sp>
    </p:spTree>
    <p:extLst>
      <p:ext uri="{BB962C8B-B14F-4D97-AF65-F5344CB8AC3E}">
        <p14:creationId xmlns="" xmlns:p14="http://schemas.microsoft.com/office/powerpoint/2010/main" val="265108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a:solidFill>
              <a:srgbClr val="000000"/>
            </a:solidFill>
            <a:miter lim="800000"/>
            <a:headEnd/>
            <a:tailEnd/>
          </a:ln>
        </p:spPr>
      </p:sp>
      <p:sp>
        <p:nvSpPr>
          <p:cNvPr id="71683"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71684"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C5358C-5842-478A-B768-45F9E285E3A1}" type="slidenum">
              <a:rPr lang="zh-CN" altLang="en-US" smtClean="0"/>
              <a:pPr/>
              <a:t>11</a:t>
            </a:fld>
            <a:endParaRPr lang="zh-CN" altLang="en-US" smtClean="0"/>
          </a:p>
        </p:txBody>
      </p:sp>
    </p:spTree>
    <p:extLst>
      <p:ext uri="{BB962C8B-B14F-4D97-AF65-F5344CB8AC3E}">
        <p14:creationId xmlns="" xmlns:p14="http://schemas.microsoft.com/office/powerpoint/2010/main" val="3610288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a:solidFill>
              <a:srgbClr val="000000"/>
            </a:solidFill>
            <a:miter lim="800000"/>
            <a:headEnd/>
            <a:tailEnd/>
          </a:ln>
        </p:spPr>
      </p:sp>
      <p:sp>
        <p:nvSpPr>
          <p:cNvPr id="73731"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pPr eaLnBrk="1" hangingPunct="1"/>
            <a:endParaRPr lang="zh-CN" altLang="en-US" smtClean="0"/>
          </a:p>
        </p:txBody>
      </p:sp>
      <p:sp>
        <p:nvSpPr>
          <p:cNvPr id="73732"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4D6D7F6-782F-4DBC-BD13-B600D9DC2494}" type="slidenum">
              <a:rPr lang="zh-CN" altLang="en-US" smtClean="0"/>
              <a:pPr/>
              <a:t>12</a:t>
            </a:fld>
            <a:endParaRPr lang="zh-CN" altLang="en-US" smtClean="0"/>
          </a:p>
        </p:txBody>
      </p:sp>
    </p:spTree>
    <p:extLst>
      <p:ext uri="{BB962C8B-B14F-4D97-AF65-F5344CB8AC3E}">
        <p14:creationId xmlns="" xmlns:p14="http://schemas.microsoft.com/office/powerpoint/2010/main" val="9967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a:solidFill>
              <a:srgbClr val="000000"/>
            </a:solidFill>
            <a:miter lim="800000"/>
            <a:headEnd/>
            <a:tailEnd/>
          </a:ln>
        </p:spPr>
      </p:sp>
      <p:sp>
        <p:nvSpPr>
          <p:cNvPr id="75779"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pPr eaLnBrk="1" hangingPunct="1"/>
            <a:endParaRPr lang="zh-CN" altLang="en-US" smtClean="0"/>
          </a:p>
        </p:txBody>
      </p:sp>
      <p:sp>
        <p:nvSpPr>
          <p:cNvPr id="75780"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50DBAF-82B6-4AF3-A949-47682F2D70A4}" type="slidenum">
              <a:rPr lang="zh-CN" altLang="en-US" smtClean="0"/>
              <a:pPr/>
              <a:t>13</a:t>
            </a:fld>
            <a:endParaRPr lang="zh-CN" altLang="en-US" smtClean="0"/>
          </a:p>
        </p:txBody>
      </p:sp>
    </p:spTree>
    <p:extLst>
      <p:ext uri="{BB962C8B-B14F-4D97-AF65-F5344CB8AC3E}">
        <p14:creationId xmlns="" xmlns:p14="http://schemas.microsoft.com/office/powerpoint/2010/main" val="152044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a:solidFill>
              <a:srgbClr val="000000"/>
            </a:solidFill>
            <a:miter lim="800000"/>
            <a:headEnd/>
            <a:tailEnd/>
          </a:ln>
        </p:spPr>
      </p:sp>
      <p:sp>
        <p:nvSpPr>
          <p:cNvPr id="77827"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pPr eaLnBrk="1" hangingPunct="1"/>
            <a:endParaRPr lang="zh-CN" altLang="en-US" smtClean="0"/>
          </a:p>
        </p:txBody>
      </p:sp>
      <p:sp>
        <p:nvSpPr>
          <p:cNvPr id="77828"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D64E29-9AB2-4442-B1C3-2097B63B7ADA}" type="slidenum">
              <a:rPr lang="zh-CN" altLang="en-US" smtClean="0"/>
              <a:pPr/>
              <a:t>14</a:t>
            </a:fld>
            <a:endParaRPr lang="zh-CN" altLang="en-US" smtClean="0"/>
          </a:p>
        </p:txBody>
      </p:sp>
    </p:spTree>
    <p:extLst>
      <p:ext uri="{BB962C8B-B14F-4D97-AF65-F5344CB8AC3E}">
        <p14:creationId xmlns="" xmlns:p14="http://schemas.microsoft.com/office/powerpoint/2010/main" val="363245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a:solidFill>
              <a:srgbClr val="000000"/>
            </a:solidFill>
            <a:miter lim="800000"/>
            <a:headEnd/>
            <a:tailEnd/>
          </a:ln>
        </p:spPr>
      </p:sp>
      <p:sp>
        <p:nvSpPr>
          <p:cNvPr id="84995"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lstStyle/>
          <a:p>
            <a:endParaRPr lang="zh-CN" altLang="en-US" smtClean="0"/>
          </a:p>
        </p:txBody>
      </p:sp>
      <p:sp>
        <p:nvSpPr>
          <p:cNvPr id="84996"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558430-868B-4656-AD1C-A92AFF9C0471}" type="slidenum">
              <a:rPr lang="zh-CN" altLang="en-US" smtClean="0"/>
              <a:pPr/>
              <a:t>20</a:t>
            </a:fld>
            <a:endParaRPr lang="zh-CN" altLang="en-US" smtClean="0"/>
          </a:p>
        </p:txBody>
      </p:sp>
    </p:spTree>
    <p:extLst>
      <p:ext uri="{BB962C8B-B14F-4D97-AF65-F5344CB8AC3E}">
        <p14:creationId xmlns="" xmlns:p14="http://schemas.microsoft.com/office/powerpoint/2010/main" val="15874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p>
        </p:txBody>
      </p:sp>
      <p:sp>
        <p:nvSpPr>
          <p:cNvPr id="92164" name="灯片编号占位符 3"/>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44451B-A544-4262-A9CF-21D1B724D8B8}" type="slidenum">
              <a:rPr lang="zh-CN" altLang="en-US" smtClean="0"/>
              <a:pPr/>
              <a:t>26</a:t>
            </a:fld>
            <a:endParaRPr lang="zh-CN" altLang="en-US" smtClean="0"/>
          </a:p>
        </p:txBody>
      </p:sp>
    </p:spTree>
    <p:extLst>
      <p:ext uri="{BB962C8B-B14F-4D97-AF65-F5344CB8AC3E}">
        <p14:creationId xmlns="" xmlns:p14="http://schemas.microsoft.com/office/powerpoint/2010/main" val="4055745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p:nvPicPr>
        <p:blipFill>
          <a:blip r:embed="rId2" cstate="print"/>
          <a:srcRect/>
          <a:stretch>
            <a:fillRect/>
          </a:stretch>
        </p:blipFill>
        <p:spPr bwMode="auto">
          <a:xfrm>
            <a:off x="0" y="0"/>
            <a:ext cx="9144000" cy="3527425"/>
          </a:xfrm>
          <a:prstGeom prst="rect">
            <a:avLst/>
          </a:prstGeom>
          <a:noFill/>
          <a:ln w="9525">
            <a:noFill/>
            <a:miter lim="800000"/>
            <a:headEnd/>
            <a:tailEnd/>
          </a:ln>
        </p:spPr>
      </p:pic>
      <p:pic>
        <p:nvPicPr>
          <p:cNvPr id="4" name="图片 3" descr="用友优普logo中.png"/>
          <p:cNvPicPr>
            <a:picLocks noChangeAspect="1"/>
          </p:cNvPicPr>
          <p:nvPr/>
        </p:nvPicPr>
        <p:blipFill>
          <a:blip r:embed="rId3" cstate="print"/>
          <a:srcRect/>
          <a:stretch>
            <a:fillRect/>
          </a:stretch>
        </p:blipFill>
        <p:spPr bwMode="auto">
          <a:xfrm>
            <a:off x="152400"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Picture 7" descr="E:\yinfeifei\2012年工作项目\UFIDA用友 2012\用友大企业私有云 李凯\9.4传统企业电商之路PPT美化\png\5.png"/>
          <p:cNvPicPr>
            <a:picLocks noChangeAspect="1" noChangeArrowheads="1"/>
          </p:cNvPicPr>
          <p:nvPr/>
        </p:nvPicPr>
        <p:blipFill>
          <a:blip r:embed="rId2" cstate="print"/>
          <a:srcRect/>
          <a:stretch>
            <a:fillRect/>
          </a:stretch>
        </p:blipFill>
        <p:spPr bwMode="auto">
          <a:xfrm>
            <a:off x="-9525" y="0"/>
            <a:ext cx="9153525" cy="6864350"/>
          </a:xfrm>
          <a:prstGeom prst="rect">
            <a:avLst/>
          </a:prstGeom>
          <a:noFill/>
          <a:ln w="9525">
            <a:noFill/>
            <a:miter lim="800000"/>
            <a:headEnd/>
            <a:tailEnd/>
          </a:ln>
        </p:spPr>
      </p:pic>
      <p:pic>
        <p:nvPicPr>
          <p:cNvPr id="3" name="图片 2" descr="用友优普logo中.png"/>
          <p:cNvPicPr>
            <a:picLocks noChangeAspect="1"/>
          </p:cNvPicPr>
          <p:nvPr/>
        </p:nvPicPr>
        <p:blipFill>
          <a:blip r:embed="rId3" cstate="print"/>
          <a:srcRect/>
          <a:stretch>
            <a:fillRect/>
          </a:stretch>
        </p:blipFill>
        <p:spPr bwMode="auto">
          <a:xfrm>
            <a:off x="7800975" y="152400"/>
            <a:ext cx="1114425" cy="422275"/>
          </a:xfrm>
          <a:prstGeom prst="rect">
            <a:avLst/>
          </a:prstGeom>
          <a:noFill/>
          <a:ln w="9525">
            <a:noFill/>
            <a:miter lim="800000"/>
            <a:headEnd/>
            <a:tailEnd/>
          </a:ln>
        </p:spPr>
      </p:pic>
      <p:sp>
        <p:nvSpPr>
          <p:cNvPr id="4"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p:nvPicPr>
        <p:blipFill>
          <a:blip r:embed="rId2" cstate="print"/>
          <a:srcRect/>
          <a:stretch>
            <a:fillRect/>
          </a:stretch>
        </p:blipFill>
        <p:spPr bwMode="auto">
          <a:xfrm>
            <a:off x="0" y="539750"/>
            <a:ext cx="9144000" cy="169863"/>
          </a:xfrm>
          <a:prstGeom prst="rect">
            <a:avLst/>
          </a:prstGeom>
          <a:noFill/>
          <a:ln w="9525">
            <a:noFill/>
            <a:miter lim="800000"/>
            <a:headEnd/>
            <a:tailEnd/>
          </a:ln>
        </p:spPr>
      </p:pic>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图片 3" descr="用友优普logo中.png"/>
          <p:cNvPicPr>
            <a:picLocks noChangeAspect="1"/>
          </p:cNvPicPr>
          <p:nvPr/>
        </p:nvPicPr>
        <p:blipFill>
          <a:blip r:embed="rId3" cstate="print"/>
          <a:srcRect/>
          <a:stretch>
            <a:fillRect/>
          </a:stretch>
        </p:blipFill>
        <p:spPr bwMode="auto">
          <a:xfrm>
            <a:off x="7800975" y="152400"/>
            <a:ext cx="1114425" cy="422275"/>
          </a:xfrm>
          <a:prstGeom prst="rect">
            <a:avLst/>
          </a:prstGeom>
          <a:noFill/>
          <a:ln w="9525">
            <a:noFill/>
            <a:miter lim="800000"/>
            <a:headEnd/>
            <a:tailEnd/>
          </a:ln>
        </p:spPr>
      </p:pic>
      <p:sp>
        <p:nvSpPr>
          <p:cNvPr id="6" name="TextBox 4"/>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pic>
        <p:nvPicPr>
          <p:cNvPr id="4" name="Picture 3" descr="E:\yinfeifei\2012年工作项目\UFIDA用友 2012\用友 集团品推\李 莉\集团PPT模版2013\软件园版\png\10.png"/>
          <p:cNvPicPr>
            <a:picLocks noChangeAspect="1" noChangeArrowheads="1"/>
          </p:cNvPicPr>
          <p:nvPr/>
        </p:nvPicPr>
        <p:blipFill>
          <a:blip r:embed="rId2" cstate="print"/>
          <a:srcRect/>
          <a:stretch>
            <a:fillRect/>
          </a:stretch>
        </p:blipFill>
        <p:spPr bwMode="auto">
          <a:xfrm>
            <a:off x="0" y="539750"/>
            <a:ext cx="9144000" cy="169863"/>
          </a:xfrm>
          <a:prstGeom prst="rect">
            <a:avLst/>
          </a:prstGeom>
          <a:noFill/>
          <a:ln w="9525">
            <a:noFill/>
            <a:miter lim="800000"/>
            <a:headEnd/>
            <a:tailEnd/>
          </a:ln>
        </p:spPr>
      </p:pic>
      <p:sp>
        <p:nvSpPr>
          <p:cNvPr id="5" name="矩形 4"/>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 name="图片 3" descr="用友优普logo中.png"/>
          <p:cNvPicPr>
            <a:picLocks noChangeAspect="1"/>
          </p:cNvPicPr>
          <p:nvPr/>
        </p:nvPicPr>
        <p:blipFill>
          <a:blip r:embed="rId3" cstate="print"/>
          <a:srcRect/>
          <a:stretch>
            <a:fillRect/>
          </a:stretch>
        </p:blipFill>
        <p:spPr bwMode="auto">
          <a:xfrm>
            <a:off x="7800975" y="152400"/>
            <a:ext cx="1114425" cy="422275"/>
          </a:xfrm>
          <a:prstGeom prst="rect">
            <a:avLst/>
          </a:prstGeom>
          <a:noFill/>
          <a:ln w="9525">
            <a:noFill/>
            <a:miter lim="800000"/>
            <a:headEnd/>
            <a:tailEnd/>
          </a:ln>
        </p:spPr>
      </p:pic>
      <p:sp>
        <p:nvSpPr>
          <p:cNvPr id="7" name="TextBox 4"/>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9"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3" name="矩形 2"/>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2"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图片 2"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
        <p:nvSpPr>
          <p:cNvPr id="6"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8"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p:nvPicPr>
        <p:blipFill>
          <a:blip r:embed="rId2" cstate="print"/>
          <a:srcRect b="11415"/>
          <a:stretch>
            <a:fillRect/>
          </a:stretch>
        </p:blipFill>
        <p:spPr bwMode="auto">
          <a:xfrm>
            <a:off x="0" y="3956050"/>
            <a:ext cx="9144000" cy="2909888"/>
          </a:xfrm>
          <a:prstGeom prst="rect">
            <a:avLst/>
          </a:prstGeom>
          <a:noFill/>
          <a:ln w="9525">
            <a:noFill/>
            <a:miter lim="800000"/>
            <a:headEnd/>
            <a:tailEnd/>
          </a:ln>
        </p:spPr>
      </p:pic>
      <p:pic>
        <p:nvPicPr>
          <p:cNvPr id="3" name="图片 2" descr="未标题-1.png"/>
          <p:cNvPicPr>
            <a:picLocks noChangeAspect="1"/>
          </p:cNvPicPr>
          <p:nvPr/>
        </p:nvPicPr>
        <p:blipFill>
          <a:blip r:embed="rId3" cstate="print"/>
          <a:srcRect/>
          <a:stretch>
            <a:fillRect/>
          </a:stretch>
        </p:blipFill>
        <p:spPr bwMode="auto">
          <a:xfrm>
            <a:off x="1435100" y="2438400"/>
            <a:ext cx="6184900" cy="673100"/>
          </a:xfrm>
          <a:prstGeom prst="rect">
            <a:avLst/>
          </a:prstGeom>
          <a:noFill/>
          <a:ln w="9525">
            <a:noFill/>
            <a:miter lim="8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pic>
        <p:nvPicPr>
          <p:cNvPr id="2" name="Picture 3" descr="F:\公司项目\2013项目\用友\PPT\U8+ ppt模版\封面.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7162800" y="6524625"/>
            <a:ext cx="198755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000" smtClean="0">
                <a:solidFill>
                  <a:srgbClr val="7F7F7F"/>
                </a:solidFill>
                <a:latin typeface="微软雅黑" panose="020B0503020204020204" pitchFamily="34" charset="-122"/>
                <a:ea typeface="微软雅黑" panose="020B0503020204020204" pitchFamily="34" charset="-122"/>
              </a:rPr>
              <a:t>yonyou software Corporation</a:t>
            </a:r>
            <a:endParaRPr lang="zh-CN" altLang="en-US" sz="1000" smtClean="0">
              <a:solidFill>
                <a:srgbClr val="7F7F7F"/>
              </a:solidFill>
              <a:latin typeface="微软雅黑" panose="020B0503020204020204" pitchFamily="34" charset="-122"/>
              <a:ea typeface="微软雅黑" panose="020B0503020204020204" pitchFamily="34" charset="-122"/>
            </a:endParaRPr>
          </a:p>
        </p:txBody>
      </p:sp>
      <p:pic>
        <p:nvPicPr>
          <p:cNvPr id="4" name="Picture 3" descr="F:\公司项目\2013项目\用友\PPT\U8+ ppt模版\icon\logo2.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197850" y="211138"/>
            <a:ext cx="603250" cy="39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F:\公司项目\2013项目\用友\PPT\U8+ ppt模版\icon\logo3.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454025" y="280988"/>
            <a:ext cx="1330325" cy="24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47248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7162800" y="6524625"/>
            <a:ext cx="198755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000" smtClean="0">
                <a:solidFill>
                  <a:srgbClr val="7F7F7F"/>
                </a:solidFill>
                <a:latin typeface="微软雅黑" panose="020B0503020204020204" pitchFamily="34" charset="-122"/>
                <a:ea typeface="微软雅黑" panose="020B0503020204020204" pitchFamily="34" charset="-122"/>
              </a:rPr>
              <a:t>yonyou software Corporation</a:t>
            </a:r>
            <a:endParaRPr lang="zh-CN" altLang="en-US" sz="1000" smtClean="0">
              <a:solidFill>
                <a:srgbClr val="7F7F7F"/>
              </a:solidFill>
              <a:latin typeface="微软雅黑" panose="020B0503020204020204" pitchFamily="34" charset="-122"/>
              <a:ea typeface="微软雅黑" panose="020B0503020204020204" pitchFamily="34" charset="-122"/>
            </a:endParaRPr>
          </a:p>
        </p:txBody>
      </p:sp>
      <p:pic>
        <p:nvPicPr>
          <p:cNvPr id="3" name="Picture 2" descr="F:\公司项目\2013项目\用友\PPT\U8+ ppt模版\icon\线.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96863" y="600075"/>
            <a:ext cx="9267825" cy="1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F:\公司项目\2013项目\用友\PPT\U8+ ppt模版\icon\logo2.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197850" y="211138"/>
            <a:ext cx="603250" cy="39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65832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2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7539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p:nvPicPr>
        <p:blipFill>
          <a:blip r:embed="rId2" cstate="print"/>
          <a:srcRect/>
          <a:stretch>
            <a:fillRect/>
          </a:stretch>
        </p:blipFill>
        <p:spPr bwMode="auto">
          <a:xfrm>
            <a:off x="0" y="990600"/>
            <a:ext cx="9144000" cy="2081213"/>
          </a:xfrm>
          <a:prstGeom prst="rect">
            <a:avLst/>
          </a:prstGeom>
          <a:noFill/>
          <a:ln w="9525">
            <a:noFill/>
            <a:miter lim="800000"/>
            <a:headEnd/>
            <a:tailEnd/>
          </a:ln>
        </p:spPr>
      </p:pic>
      <p:pic>
        <p:nvPicPr>
          <p:cNvPr id="4" name="图片 2" descr="用友优普logo中.png"/>
          <p:cNvPicPr>
            <a:picLocks noChangeAspect="1"/>
          </p:cNvPicPr>
          <p:nvPr/>
        </p:nvPicPr>
        <p:blipFill>
          <a:blip r:embed="rId3" cstate="print"/>
          <a:srcRect/>
          <a:stretch>
            <a:fillRect/>
          </a:stretch>
        </p:blipFill>
        <p:spPr bwMode="auto">
          <a:xfrm>
            <a:off x="152400"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pic>
        <p:nvPicPr>
          <p:cNvPr id="2"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3"/>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灯片编号占位符 5"/>
          <p:cNvSpPr>
            <a:spLocks noGrp="1"/>
          </p:cNvSpPr>
          <p:nvPr>
            <p:ph type="sldNum" sz="quarter" idx="10"/>
          </p:nvPr>
        </p:nvSpPr>
        <p:spPr>
          <a:xfrm>
            <a:off x="3652838"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fld id="{6B3F8825-024C-4910-9B7F-B01FB5C80BAE}" type="slidenum">
              <a:rPr lang="zh-CN" altLang="en-US"/>
              <a:pPr>
                <a:defRPr/>
              </a:pPr>
              <a:t>‹#›</a:t>
            </a:fld>
            <a:endParaRPr lang="zh-CN" altLang="en-US"/>
          </a:p>
        </p:txBody>
      </p:sp>
    </p:spTree>
    <p:extLst>
      <p:ext uri="{BB962C8B-B14F-4D97-AF65-F5344CB8AC3E}">
        <p14:creationId xmlns="" xmlns:p14="http://schemas.microsoft.com/office/powerpoint/2010/main" val="1202754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286712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2" name="Picture 4" descr="F:\公司项目\2013项目\用友\PPT\U8+ ppt模版\目录.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F:\公司项目\2013项目\用友\PPT\U8+ ppt模版\icon\线.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96863" y="600075"/>
            <a:ext cx="9267825" cy="1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F:\公司项目\2013项目\用友\PPT\U8+ ppt模版\icon\logo2.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197850" y="211138"/>
            <a:ext cx="603250" cy="39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97087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7162800" y="6524625"/>
            <a:ext cx="198755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000" smtClean="0">
                <a:solidFill>
                  <a:srgbClr val="7F7F7F"/>
                </a:solidFill>
                <a:latin typeface="微软雅黑" panose="020B0503020204020204" pitchFamily="34" charset="-122"/>
                <a:ea typeface="微软雅黑" panose="020B0503020204020204" pitchFamily="34" charset="-122"/>
              </a:rPr>
              <a:t>yonyou software Corporation</a:t>
            </a:r>
            <a:endParaRPr lang="zh-CN" altLang="en-US" sz="1000" smtClean="0">
              <a:solidFill>
                <a:srgbClr val="7F7F7F"/>
              </a:solidFill>
              <a:latin typeface="微软雅黑" panose="020B0503020204020204" pitchFamily="34" charset="-122"/>
              <a:ea typeface="微软雅黑" panose="020B0503020204020204" pitchFamily="34" charset="-122"/>
            </a:endParaRPr>
          </a:p>
        </p:txBody>
      </p:sp>
      <p:pic>
        <p:nvPicPr>
          <p:cNvPr id="3" name="Picture 2" descr="F:\公司项目\2013项目\用友\PPT\U8+ ppt模版\icon\线.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96863" y="600075"/>
            <a:ext cx="9267825" cy="1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F:\公司项目\2013项目\用友\PPT\U8+ ppt模版\icon\logo2.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197850" y="211138"/>
            <a:ext cx="603250" cy="39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95423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798379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073293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709047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64299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255409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27875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002060"/>
        </a:solidFill>
        <a:effectLst/>
      </p:bgPr>
    </p:bg>
    <p:spTree>
      <p:nvGrpSpPr>
        <p:cNvPr id="1" name=""/>
        <p:cNvGrpSpPr/>
        <p:nvPr/>
      </p:nvGrpSpPr>
      <p:grpSpPr>
        <a:xfrm>
          <a:off x="0" y="0"/>
          <a:ext cx="0" cy="0"/>
          <a:chOff x="0" y="0"/>
          <a:chExt cx="0" cy="0"/>
        </a:xfrm>
      </p:grpSpPr>
      <p:pic>
        <p:nvPicPr>
          <p:cNvPr id="3" name="图片 2"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
        <p:nvSpPr>
          <p:cNvPr id="4"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4126872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672675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7381625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23766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112923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972534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9209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4468965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1383741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1039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77378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1421639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457845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012729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1020672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804513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2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550958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3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552582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887376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61839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p:nvPicPr>
        <p:blipFill>
          <a:blip r:embed="rId2" cstate="print"/>
          <a:srcRect/>
          <a:stretch>
            <a:fillRect/>
          </a:stretch>
        </p:blipFill>
        <p:spPr bwMode="auto">
          <a:xfrm>
            <a:off x="0" y="539750"/>
            <a:ext cx="9144000" cy="169863"/>
          </a:xfrm>
          <a:prstGeom prst="rect">
            <a:avLst/>
          </a:prstGeom>
          <a:noFill/>
          <a:ln w="9525">
            <a:noFill/>
            <a:miter lim="800000"/>
            <a:headEnd/>
            <a:tailEnd/>
          </a:ln>
        </p:spPr>
      </p:pic>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图片 3" descr="用友优普logo中.png"/>
          <p:cNvPicPr>
            <a:picLocks noChangeAspect="1"/>
          </p:cNvPicPr>
          <p:nvPr/>
        </p:nvPicPr>
        <p:blipFill>
          <a:blip r:embed="rId3" cstate="print"/>
          <a:srcRect/>
          <a:stretch>
            <a:fillRect/>
          </a:stretch>
        </p:blipFill>
        <p:spPr bwMode="auto">
          <a:xfrm>
            <a:off x="7800975" y="152400"/>
            <a:ext cx="1114425" cy="422275"/>
          </a:xfrm>
          <a:prstGeom prst="rect">
            <a:avLst/>
          </a:prstGeom>
          <a:noFill/>
          <a:ln w="9525">
            <a:noFill/>
            <a:miter lim="800000"/>
            <a:headEnd/>
            <a:tailEnd/>
          </a:ln>
        </p:spPr>
      </p:pic>
      <p:sp>
        <p:nvSpPr>
          <p:cNvPr id="6" name="TextBox 4"/>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6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777034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7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40277604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8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4866838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9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9611709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0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5588742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1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237825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9771372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405124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7484768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6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79824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3" name="矩形 2"/>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 name="图片 2" descr="用友优普logo中.png"/>
          <p:cNvPicPr>
            <a:picLocks noChangeAspect="1"/>
          </p:cNvPicPr>
          <p:nvPr/>
        </p:nvPicPr>
        <p:blipFill>
          <a:blip r:embed="rId2" cstate="print"/>
          <a:srcRect/>
          <a:stretch>
            <a:fillRect/>
          </a:stretch>
        </p:blipFill>
        <p:spPr bwMode="auto">
          <a:xfrm>
            <a:off x="7800975"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7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852203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8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461228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9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5544963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0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6172401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1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627861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2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8911505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3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61848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4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628466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5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0817361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6_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424303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p:nvPicPr>
        <p:blipFill>
          <a:blip r:embed="rId2" cstate="print"/>
          <a:srcRect b="11415"/>
          <a:stretch>
            <a:fillRect/>
          </a:stretch>
        </p:blipFill>
        <p:spPr bwMode="auto">
          <a:xfrm>
            <a:off x="0" y="3956050"/>
            <a:ext cx="9144000" cy="2909888"/>
          </a:xfrm>
          <a:prstGeom prst="rect">
            <a:avLst/>
          </a:prstGeom>
          <a:noFill/>
          <a:ln w="9525">
            <a:noFill/>
            <a:miter lim="800000"/>
            <a:headEnd/>
            <a:tailEnd/>
          </a:ln>
        </p:spPr>
      </p:pic>
      <p:pic>
        <p:nvPicPr>
          <p:cNvPr id="3" name="图片 2" descr="未标题-1.png"/>
          <p:cNvPicPr>
            <a:picLocks noChangeAspect="1"/>
          </p:cNvPicPr>
          <p:nvPr/>
        </p:nvPicPr>
        <p:blipFill>
          <a:blip r:embed="rId3" cstate="print"/>
          <a:srcRect/>
          <a:stretch>
            <a:fillRect/>
          </a:stretch>
        </p:blipFill>
        <p:spPr bwMode="auto">
          <a:xfrm>
            <a:off x="1435100" y="2438400"/>
            <a:ext cx="6184900" cy="673100"/>
          </a:xfrm>
          <a:prstGeom prst="rect">
            <a:avLst/>
          </a:prstGeom>
          <a:noFill/>
          <a:ln w="9525">
            <a:noFill/>
            <a:miter lim="800000"/>
            <a:headEnd/>
            <a:tailEnd/>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7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b="11415"/>
          <a:stretch>
            <a:fillRect/>
          </a:stretch>
        </p:blipFill>
        <p:spPr bwMode="auto">
          <a:xfrm>
            <a:off x="0" y="3956050"/>
            <a:ext cx="9144000"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chemeClr val="bg1"/>
                </a:solidFill>
                <a:cs typeface="Arial" charset="0"/>
              </a:rPr>
              <a:t>Yonyou</a:t>
            </a:r>
            <a:r>
              <a:rPr lang="en-US" altLang="zh-CN" sz="700" b="1" dirty="0" smtClean="0">
                <a:solidFill>
                  <a:schemeClr val="bg1"/>
                </a:solidFill>
                <a:cs typeface="Arial" charset="0"/>
              </a:rPr>
              <a:t> Software Corporation</a:t>
            </a:r>
            <a:endParaRPr lang="zh-CN" altLang="en-US" sz="700" b="1" dirty="0" smtClean="0">
              <a:solidFill>
                <a:schemeClr val="bg1"/>
              </a:solidFill>
              <a:cs typeface="Arial" charset="0"/>
            </a:endParaRPr>
          </a:p>
        </p:txBody>
      </p:sp>
      <p:pic>
        <p:nvPicPr>
          <p:cNvPr id="4" name="Picture 4" descr="E:\yinfeifei\2013年工作项目\yonyou用友 2013\用友 集团品推\集团PPT模版2013\软件园版\png\lo.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619375" y="2514600"/>
            <a:ext cx="4214813" cy="89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50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p:nvPicPr>
        <p:blipFill>
          <a:blip r:embed="rId2" cstate="print"/>
          <a:srcRect/>
          <a:stretch>
            <a:fillRect/>
          </a:stretch>
        </p:blipFill>
        <p:spPr bwMode="auto">
          <a:xfrm>
            <a:off x="0" y="0"/>
            <a:ext cx="9144000" cy="3527425"/>
          </a:xfrm>
          <a:prstGeom prst="rect">
            <a:avLst/>
          </a:prstGeom>
          <a:noFill/>
          <a:ln w="9525">
            <a:noFill/>
            <a:miter lim="800000"/>
            <a:headEnd/>
            <a:tailEnd/>
          </a:ln>
        </p:spPr>
      </p:pic>
      <p:pic>
        <p:nvPicPr>
          <p:cNvPr id="4" name="图片 3" descr="用友优普logo中.png"/>
          <p:cNvPicPr>
            <a:picLocks noChangeAspect="1"/>
          </p:cNvPicPr>
          <p:nvPr/>
        </p:nvPicPr>
        <p:blipFill>
          <a:blip r:embed="rId3" cstate="print"/>
          <a:srcRect/>
          <a:stretch>
            <a:fillRect/>
          </a:stretch>
        </p:blipFill>
        <p:spPr bwMode="auto">
          <a:xfrm>
            <a:off x="152400"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p:nvPicPr>
        <p:blipFill>
          <a:blip r:embed="rId2" cstate="print"/>
          <a:srcRect/>
          <a:stretch>
            <a:fillRect/>
          </a:stretch>
        </p:blipFill>
        <p:spPr bwMode="auto">
          <a:xfrm>
            <a:off x="0" y="990600"/>
            <a:ext cx="9144000" cy="2081213"/>
          </a:xfrm>
          <a:prstGeom prst="rect">
            <a:avLst/>
          </a:prstGeom>
          <a:noFill/>
          <a:ln w="9525">
            <a:noFill/>
            <a:miter lim="800000"/>
            <a:headEnd/>
            <a:tailEnd/>
          </a:ln>
        </p:spPr>
      </p:pic>
      <p:pic>
        <p:nvPicPr>
          <p:cNvPr id="4" name="图片 2" descr="用友优普logo中.png"/>
          <p:cNvPicPr>
            <a:picLocks noChangeAspect="1"/>
          </p:cNvPicPr>
          <p:nvPr/>
        </p:nvPicPr>
        <p:blipFill>
          <a:blip r:embed="rId3" cstate="print"/>
          <a:srcRect/>
          <a:stretch>
            <a:fillRect/>
          </a:stretch>
        </p:blipFill>
        <p:spPr bwMode="auto">
          <a:xfrm>
            <a:off x="152400" y="152400"/>
            <a:ext cx="1114425" cy="422275"/>
          </a:xfrm>
          <a:prstGeom prst="rect">
            <a:avLst/>
          </a:prstGeom>
          <a:noFill/>
          <a:ln w="9525">
            <a:noFill/>
            <a:miter lim="800000"/>
            <a:headEnd/>
            <a:tailEnd/>
          </a:ln>
        </p:spPr>
      </p:pic>
      <p:sp>
        <p:nvSpPr>
          <p:cNvPr id="5" name="TextBox 3"/>
          <p:cNvSpPr txBox="1">
            <a:spLocks noChangeArrowheads="1"/>
          </p:cNvSpPr>
          <p:nvPr/>
        </p:nvSpPr>
        <p:spPr bwMode="auto">
          <a:xfrm>
            <a:off x="6934200" y="6477000"/>
            <a:ext cx="2030413" cy="200025"/>
          </a:xfrm>
          <a:prstGeom prst="rect">
            <a:avLst/>
          </a:prstGeom>
          <a:noFill/>
          <a:ln w="9525">
            <a:noFill/>
            <a:miter lim="800000"/>
            <a:headEnd/>
            <a:tailEnd/>
          </a:ln>
        </p:spPr>
        <p:txBody>
          <a:bodyPr wrap="none">
            <a:spAutoFit/>
          </a:bodyPr>
          <a:lstStyle/>
          <a:p>
            <a:pPr algn="r"/>
            <a:r>
              <a:rPr lang="en-US" altLang="zh-CN" sz="700" b="1">
                <a:solidFill>
                  <a:srgbClr val="A6A6A6"/>
                </a:solidFill>
                <a:cs typeface="Arial" pitchFamily="34" charset="0"/>
              </a:rPr>
              <a:t>Yonyouup Information Technology Co.,Ltd</a:t>
            </a:r>
            <a:endParaRPr lang="zh-CN" altLang="en-US" sz="700" b="1">
              <a:solidFill>
                <a:srgbClr val="A6A6A6"/>
              </a:solidFill>
              <a:cs typeface="Arial" pitchFamily="34"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7293" r:id="rId1"/>
    <p:sldLayoutId id="2147487294" r:id="rId2"/>
    <p:sldLayoutId id="2147487295" r:id="rId3"/>
    <p:sldLayoutId id="2147487296" r:id="rId4"/>
    <p:sldLayoutId id="2147487297" r:id="rId5"/>
    <p:sldLayoutId id="2147487299" r:id="rId6"/>
    <p:sldLayoutId id="2147487301" r:id="rId7"/>
    <p:sldLayoutId id="2147487302" r:id="rId8"/>
    <p:sldLayoutId id="2147487303" r:id="rId9"/>
    <p:sldLayoutId id="2147487304" r:id="rId10"/>
    <p:sldLayoutId id="2147487305" r:id="rId11"/>
    <p:sldLayoutId id="2147487306" r:id="rId12"/>
    <p:sldLayoutId id="2147487307" r:id="rId13"/>
    <p:sldLayoutId id="2147487308" r:id="rId14"/>
    <p:sldLayoutId id="2147487309" r:id="rId15"/>
    <p:sldLayoutId id="2147487310" r:id="rId16"/>
    <p:sldLayoutId id="2147487311" r:id="rId17"/>
    <p:sldLayoutId id="2147487312" r:id="rId18"/>
    <p:sldLayoutId id="2147487313" r:id="rId19"/>
    <p:sldLayoutId id="2147487314" r:id="rId20"/>
    <p:sldLayoutId id="2147487315" r:id="rId21"/>
    <p:sldLayoutId id="2147487239" r:id="rId22"/>
    <p:sldLayoutId id="2147487242" r:id="rId23"/>
    <p:sldLayoutId id="2147487243" r:id="rId24"/>
    <p:sldLayoutId id="2147487244" r:id="rId25"/>
    <p:sldLayoutId id="2147487245" r:id="rId26"/>
    <p:sldLayoutId id="2147487246" r:id="rId27"/>
    <p:sldLayoutId id="2147487247" r:id="rId28"/>
    <p:sldLayoutId id="2147487248" r:id="rId29"/>
    <p:sldLayoutId id="2147487249" r:id="rId30"/>
    <p:sldLayoutId id="2147487250" r:id="rId31"/>
    <p:sldLayoutId id="2147487251" r:id="rId32"/>
    <p:sldLayoutId id="2147487252" r:id="rId33"/>
    <p:sldLayoutId id="2147487253" r:id="rId34"/>
    <p:sldLayoutId id="2147487254" r:id="rId35"/>
    <p:sldLayoutId id="2147487255" r:id="rId36"/>
    <p:sldLayoutId id="2147487256" r:id="rId37"/>
    <p:sldLayoutId id="2147487257" r:id="rId38"/>
    <p:sldLayoutId id="2147487258" r:id="rId39"/>
    <p:sldLayoutId id="2147487259" r:id="rId40"/>
    <p:sldLayoutId id="2147487260" r:id="rId41"/>
    <p:sldLayoutId id="2147487261" r:id="rId42"/>
    <p:sldLayoutId id="2147487262" r:id="rId43"/>
    <p:sldLayoutId id="2147487263" r:id="rId44"/>
    <p:sldLayoutId id="2147487264" r:id="rId45"/>
    <p:sldLayoutId id="2147487265" r:id="rId46"/>
    <p:sldLayoutId id="2147487266" r:id="rId47"/>
    <p:sldLayoutId id="2147487267" r:id="rId48"/>
    <p:sldLayoutId id="2147487268" r:id="rId49"/>
    <p:sldLayoutId id="2147487269" r:id="rId50"/>
    <p:sldLayoutId id="2147487270" r:id="rId51"/>
    <p:sldLayoutId id="2147487271" r:id="rId52"/>
    <p:sldLayoutId id="2147487272" r:id="rId53"/>
    <p:sldLayoutId id="2147487273" r:id="rId54"/>
    <p:sldLayoutId id="2147487274" r:id="rId55"/>
    <p:sldLayoutId id="2147487275" r:id="rId56"/>
    <p:sldLayoutId id="2147487276" r:id="rId57"/>
    <p:sldLayoutId id="2147487277" r:id="rId58"/>
    <p:sldLayoutId id="2147487279" r:id="rId59"/>
    <p:sldLayoutId id="2147487280" r:id="rId60"/>
    <p:sldLayoutId id="2147487281" r:id="rId61"/>
    <p:sldLayoutId id="2147487282" r:id="rId62"/>
    <p:sldLayoutId id="2147487283" r:id="rId63"/>
    <p:sldLayoutId id="2147487284" r:id="rId64"/>
    <p:sldLayoutId id="2147487285" r:id="rId65"/>
    <p:sldLayoutId id="2147487286" r:id="rId66"/>
    <p:sldLayoutId id="2147487287" r:id="rId67"/>
    <p:sldLayoutId id="2147487288" r:id="rId68"/>
    <p:sldLayoutId id="2147487289" r:id="rId69"/>
    <p:sldLayoutId id="2147487290" r:id="rId70"/>
  </p:sldLayoutIdLst>
  <p:txStyles>
    <p:titleStyle>
      <a:lvl1pPr algn="l" rtl="0" eaLnBrk="1" fontAlgn="base" hangingPunct="1">
        <a:spcBef>
          <a:spcPct val="0"/>
        </a:spcBef>
        <a:spcAft>
          <a:spcPct val="0"/>
        </a:spcAft>
        <a:defRPr kumimoji="1" sz="2800">
          <a:solidFill>
            <a:srgbClr val="C00000"/>
          </a:solidFill>
          <a:latin typeface="+mj-lt"/>
          <a:ea typeface="+mj-ea"/>
          <a:cs typeface="黑体" charset="0"/>
        </a:defRPr>
      </a:lvl1pPr>
      <a:lvl2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1" fontAlgn="base" hangingPunct="1">
        <a:spcBef>
          <a:spcPct val="0"/>
        </a:spcBef>
        <a:spcAft>
          <a:spcPct val="0"/>
        </a:spcAft>
        <a:defRPr sz="2800">
          <a:solidFill>
            <a:srgbClr val="C00000"/>
          </a:solidFill>
          <a:latin typeface="Calibri" pitchFamily="34" charset="0"/>
          <a:ea typeface="黑体" pitchFamily="2" charset="-122"/>
        </a:defRPr>
      </a:lvl6pPr>
      <a:lvl7pPr marL="914400" algn="l" rtl="0" eaLnBrk="1" fontAlgn="base" hangingPunct="1">
        <a:spcBef>
          <a:spcPct val="0"/>
        </a:spcBef>
        <a:spcAft>
          <a:spcPct val="0"/>
        </a:spcAft>
        <a:defRPr sz="2800">
          <a:solidFill>
            <a:srgbClr val="C00000"/>
          </a:solidFill>
          <a:latin typeface="Calibri" pitchFamily="34" charset="0"/>
          <a:ea typeface="黑体" pitchFamily="2" charset="-122"/>
        </a:defRPr>
      </a:lvl7pPr>
      <a:lvl8pPr marL="1371600" algn="l" rtl="0" eaLnBrk="1" fontAlgn="base" hangingPunct="1">
        <a:spcBef>
          <a:spcPct val="0"/>
        </a:spcBef>
        <a:spcAft>
          <a:spcPct val="0"/>
        </a:spcAft>
        <a:defRPr sz="2800">
          <a:solidFill>
            <a:srgbClr val="C00000"/>
          </a:solidFill>
          <a:latin typeface="Calibri" pitchFamily="34" charset="0"/>
          <a:ea typeface="黑体" pitchFamily="2" charset="-122"/>
        </a:defRPr>
      </a:lvl8pPr>
      <a:lvl9pPr marL="1828800" algn="l" rtl="0" eaLnBrk="1" fontAlgn="base" hangingPunct="1">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eaLnBrk="1" fontAlgn="base" hangingPunct="1">
        <a:spcBef>
          <a:spcPct val="20000"/>
        </a:spcBef>
        <a:spcAft>
          <a:spcPct val="0"/>
        </a:spcAft>
        <a:buSzPct val="90000"/>
        <a:buBlip>
          <a:blip r:embed="rId72"/>
        </a:buBlip>
        <a:defRPr kumimoji="1" sz="2000">
          <a:solidFill>
            <a:schemeClr val="tx1"/>
          </a:solidFill>
          <a:latin typeface="+mn-lt"/>
          <a:ea typeface="+mn-ea"/>
          <a:cs typeface="微软雅黑" charset="0"/>
        </a:defRPr>
      </a:lvl1pPr>
      <a:lvl2pPr marL="742950" indent="-285750" algn="l" rtl="0" eaLnBrk="1" fontAlgn="base" hangingPunct="1">
        <a:spcBef>
          <a:spcPct val="20000"/>
        </a:spcBef>
        <a:spcAft>
          <a:spcPct val="0"/>
        </a:spcAft>
        <a:buSzPct val="75000"/>
        <a:buBlip>
          <a:blip r:embed="rId73"/>
        </a:buBlip>
        <a:defRPr kumimoji="1">
          <a:solidFill>
            <a:schemeClr val="tx1"/>
          </a:solidFill>
          <a:latin typeface="+mn-lt"/>
          <a:ea typeface="+mn-ea"/>
          <a:cs typeface="微软雅黑" charset="0"/>
        </a:defRPr>
      </a:lvl2pPr>
      <a:lvl3pPr marL="1143000" indent="-228600" algn="l" rtl="0" eaLnBrk="1" fontAlgn="base" hangingPunct="1">
        <a:spcBef>
          <a:spcPct val="20000"/>
        </a:spcBef>
        <a:spcAft>
          <a:spcPct val="0"/>
        </a:spcAft>
        <a:buSzPct val="50000"/>
        <a:buBlip>
          <a:blip r:embed="rId73"/>
        </a:buBlip>
        <a:defRPr kumimoji="1" sz="1600">
          <a:solidFill>
            <a:schemeClr val="tx1"/>
          </a:solidFill>
          <a:latin typeface="+mn-lt"/>
          <a:ea typeface="+mn-ea"/>
          <a:cs typeface="微软雅黑" charset="0"/>
        </a:defRPr>
      </a:lvl3pPr>
      <a:lvl4pPr marL="1600200" indent="-228600" algn="l" rtl="0" eaLnBrk="1" fontAlgn="base" hangingPunct="1">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1" fontAlgn="base" hangingPunct="1">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Layout" Target="../diagrams/layout11.xml"/><Relationship Id="rId7" Type="http://schemas.openxmlformats.org/officeDocument/2006/relationships/image" Target="../media/image36.jpe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Layout" Target="../diagrams/layout12.xml"/><Relationship Id="rId7" Type="http://schemas.openxmlformats.org/officeDocument/2006/relationships/image" Target="../media/image41.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8.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14.xml"/><Relationship Id="rId7" Type="http://schemas.openxmlformats.org/officeDocument/2006/relationships/image" Target="../media/image43.jpeg"/><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6.png"/><Relationship Id="rId7" Type="http://schemas.openxmlformats.org/officeDocument/2006/relationships/diagramColors" Target="../diagrams/colors15.xm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diagramQuickStyle" Target="../diagrams/quickStyle15.xml"/><Relationship Id="rId11" Type="http://schemas.openxmlformats.org/officeDocument/2006/relationships/image" Target="../media/image53.png"/><Relationship Id="rId5" Type="http://schemas.openxmlformats.org/officeDocument/2006/relationships/diagramLayout" Target="../diagrams/layout15.xml"/><Relationship Id="rId10" Type="http://schemas.openxmlformats.org/officeDocument/2006/relationships/image" Target="../media/image57.jpeg"/><Relationship Id="rId4" Type="http://schemas.openxmlformats.org/officeDocument/2006/relationships/diagramData" Target="../diagrams/data15.xml"/><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61.jpeg"/><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64.png"/><Relationship Id="rId4" Type="http://schemas.openxmlformats.org/officeDocument/2006/relationships/diagramLayout" Target="../diagrams/layout18.xml"/><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diagramLayout" Target="../diagrams/layout19.xml"/><Relationship Id="rId7" Type="http://schemas.openxmlformats.org/officeDocument/2006/relationships/image" Target="../media/image65.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diagramLayout" Target="../diagrams/layout20.xml"/><Relationship Id="rId7" Type="http://schemas.openxmlformats.org/officeDocument/2006/relationships/image" Target="../media/image68.png"/><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9"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71.jpeg"/><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Layout" Target="../diagrams/layout22.xml"/><Relationship Id="rId7" Type="http://schemas.openxmlformats.org/officeDocument/2006/relationships/image" Target="../media/image72.png"/><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Layout" Target="../diagrams/layout23.xml"/><Relationship Id="rId7" Type="http://schemas.openxmlformats.org/officeDocument/2006/relationships/image" Target="../media/image75.png"/><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10" Type="http://schemas.openxmlformats.org/officeDocument/2006/relationships/image" Target="../media/image78.png"/><Relationship Id="rId4" Type="http://schemas.openxmlformats.org/officeDocument/2006/relationships/diagramQuickStyle" Target="../diagrams/quickStyle23.xml"/><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24.xml"/><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11" Type="http://schemas.openxmlformats.org/officeDocument/2006/relationships/image" Target="../media/image83.png"/><Relationship Id="rId5" Type="http://schemas.openxmlformats.org/officeDocument/2006/relationships/diagramColors" Target="../diagrams/colors24.xml"/><Relationship Id="rId10" Type="http://schemas.openxmlformats.org/officeDocument/2006/relationships/image" Target="../media/image82.png"/><Relationship Id="rId4" Type="http://schemas.openxmlformats.org/officeDocument/2006/relationships/diagramQuickStyle" Target="../diagrams/quickStyle24.xml"/><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25.xml"/><Relationship Id="rId7" Type="http://schemas.openxmlformats.org/officeDocument/2006/relationships/image" Target="../media/image85.png"/><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10" Type="http://schemas.openxmlformats.org/officeDocument/2006/relationships/image" Target="../media/image88.png"/><Relationship Id="rId4" Type="http://schemas.openxmlformats.org/officeDocument/2006/relationships/diagramQuickStyle" Target="../diagrams/quickStyle25.xml"/><Relationship Id="rId9"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26.xml"/><Relationship Id="rId7" Type="http://schemas.openxmlformats.org/officeDocument/2006/relationships/image" Target="../media/image89.jpeg"/><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21.png"/><Relationship Id="rId5" Type="http://schemas.openxmlformats.org/officeDocument/2006/relationships/diagramQuickStyle" Target="../diagrams/quickStyle1.xml"/><Relationship Id="rId10" Type="http://schemas.openxmlformats.org/officeDocument/2006/relationships/image" Target="http:/demo1.nkhc.edu.tw/~stone/ea/unit_07/unit_08.jpg" TargetMode="External"/><Relationship Id="rId4" Type="http://schemas.openxmlformats.org/officeDocument/2006/relationships/diagramLayout" Target="../diagrams/layout1.xml"/><Relationship Id="rId9" Type="http://schemas.openxmlformats.org/officeDocument/2006/relationships/image" Target="../media/image20.jpeg"/></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diagramLayout" Target="../diagrams/layout27.xml"/><Relationship Id="rId7" Type="http://schemas.openxmlformats.org/officeDocument/2006/relationships/image" Target="../media/image91.jpeg"/><Relationship Id="rId12" Type="http://schemas.openxmlformats.org/officeDocument/2006/relationships/image" Target="../media/image96.png"/><Relationship Id="rId2" Type="http://schemas.openxmlformats.org/officeDocument/2006/relationships/diagramData" Target="../diagrams/data27.xml"/><Relationship Id="rId16" Type="http://schemas.openxmlformats.org/officeDocument/2006/relationships/image" Target="../media/image100.png"/><Relationship Id="rId1" Type="http://schemas.openxmlformats.org/officeDocument/2006/relationships/slideLayout" Target="../slideLayouts/slideLayout4.xml"/><Relationship Id="rId6" Type="http://schemas.microsoft.com/office/2007/relationships/diagramDrawing" Target="../diagrams/drawing27.xml"/><Relationship Id="rId11" Type="http://schemas.openxmlformats.org/officeDocument/2006/relationships/image" Target="../media/image95.png"/><Relationship Id="rId5" Type="http://schemas.openxmlformats.org/officeDocument/2006/relationships/diagramColors" Target="../diagrams/colors27.xml"/><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diagramQuickStyle" Target="../diagrams/quickStyle27.xml"/><Relationship Id="rId9" Type="http://schemas.openxmlformats.org/officeDocument/2006/relationships/image" Target="../media/image93.png"/><Relationship Id="rId1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jpeg"/><Relationship Id="rId3" Type="http://schemas.openxmlformats.org/officeDocument/2006/relationships/image" Target="../media/image109.png"/><Relationship Id="rId7" Type="http://schemas.openxmlformats.org/officeDocument/2006/relationships/hyperlink" Target="http://www.google.com.hk/url?sa=i&amp;rct=j&amp;q=&amp;esrc=s&amp;frm=1&amp;source=images&amp;cd=&amp;cad=rja&amp;uact=8&amp;docid=rrlTYXuLQN3HjM&amp;tbnid=O6TNnrYOtTv0DM:&amp;ved=0CAUQjRw&amp;url=http://www.iconpng.com/tag/%E9%94%99%E5%8F%B7/2&amp;ei=3m4yU5rXNenkiAfWzoCYAw&amp;psig=AFQjCNF2PYJDB7PkwT20WCVRD7TAo7b-sg&amp;ust=1395900503829370" TargetMode="External"/><Relationship Id="rId12" Type="http://schemas.openxmlformats.org/officeDocument/2006/relationships/image" Target="../media/image117.jpeg"/><Relationship Id="rId2" Type="http://schemas.openxmlformats.org/officeDocument/2006/relationships/image" Target="../media/image108.jpeg"/><Relationship Id="rId1" Type="http://schemas.openxmlformats.org/officeDocument/2006/relationships/slideLayout" Target="../slideLayouts/slideLayout4.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11.png"/><Relationship Id="rId10" Type="http://schemas.openxmlformats.org/officeDocument/2006/relationships/image" Target="../media/image115.jpeg"/><Relationship Id="rId4" Type="http://schemas.openxmlformats.org/officeDocument/2006/relationships/image" Target="../media/image110.png"/><Relationship Id="rId9" Type="http://schemas.openxmlformats.org/officeDocument/2006/relationships/image" Target="../media/image114.jpeg"/><Relationship Id="rId14" Type="http://schemas.openxmlformats.org/officeDocument/2006/relationships/image" Target="../media/image119.png"/></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image" Target="../media/image122.jpeg"/><Relationship Id="rId4" Type="http://schemas.openxmlformats.org/officeDocument/2006/relationships/image" Target="../media/image121.jpe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88.png"/><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0.jpeg"/><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2.jpe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26.jpeg"/><Relationship Id="rId5" Type="http://schemas.openxmlformats.org/officeDocument/2006/relationships/diagramQuickStyle" Target="../diagrams/quickStyle3.xml"/><Relationship Id="rId10" Type="http://schemas.openxmlformats.org/officeDocument/2006/relationships/image" Target="../media/image25.jpeg"/><Relationship Id="rId4" Type="http://schemas.openxmlformats.org/officeDocument/2006/relationships/diagramLayout" Target="../diagrams/layout3.xml"/><Relationship Id="rId9"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37.jpeg"/><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notesSlide" Target="../notesSlides/notesSlide22.xml"/><Relationship Id="rId7" Type="http://schemas.openxmlformats.org/officeDocument/2006/relationships/image" Target="../media/image129.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4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docid=BvQp33DZbVozqM&amp;tbnid=MFu87ZN-J0Q5jM:&amp;ved=0CAUQjRw&amp;url=http://www.expressandstar.com/news/2013/02/28/carvers-builds-for-the-future-one-year-after-huge-fire/&amp;ei=vkU0U5jwEsqciQf-yYHoCw&amp;psig=AFQjCNGT2HqxM-UKpatuqqO-pgHsAmuqVg&amp;ust=1396021034238339" TargetMode="External"/><Relationship Id="rId2" Type="http://schemas.openxmlformats.org/officeDocument/2006/relationships/image" Target="../media/image144.jpeg"/><Relationship Id="rId1" Type="http://schemas.openxmlformats.org/officeDocument/2006/relationships/slideLayout" Target="../slideLayouts/slideLayout4.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jpeg"/></Relationships>
</file>

<file path=ppt/slides/_rels/slide67.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2.jpeg"/><Relationship Id="rId2" Type="http://schemas.openxmlformats.org/officeDocument/2006/relationships/image" Target="../media/image148.jpeg"/><Relationship Id="rId1" Type="http://schemas.openxmlformats.org/officeDocument/2006/relationships/slideLayout" Target="../slideLayouts/slideLayout4.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hyperlink" Target="http://www.google.com.hk/url?sa=i&amp;rct=j&amp;q=&amp;esrc=s&amp;frm=1&amp;source=images&amp;cd=&amp;cad=rja&amp;uact=8&amp;docid=quaRCnhIqxDptM&amp;tbnid=rNbK6PKBDZCYLM:&amp;ved=0CAUQjRw&amp;url=http://www.kewill.com/who-we-help/lsp3pl4pl/transportation_warehousing/&amp;ei=3kk0U4auOMm0iQeZpoH4CA&amp;psig=AFQjCNFu8w012zTYikeeFydWqlD2uCmBFw&amp;ust=1396021953993037"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988360" y="3886168"/>
            <a:ext cx="7241144" cy="7620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altLang="zh-CN" sz="3100" b="1" dirty="0" smtClean="0">
                <a:solidFill>
                  <a:srgbClr val="FF0000"/>
                </a:solidFill>
                <a:latin typeface="+mn-ea"/>
                <a:ea typeface="+mn-ea"/>
              </a:rPr>
              <a:t>  </a:t>
            </a:r>
            <a:r>
              <a:rPr kumimoji="0" lang="en-US" altLang="zh-CN" sz="3100" b="1" i="0" u="none" strike="noStrike" kern="1200" cap="none" spc="0" normalizeH="0" baseline="0" noProof="0" dirty="0" smtClean="0">
                <a:ln>
                  <a:noFill/>
                </a:ln>
                <a:solidFill>
                  <a:srgbClr val="FF0000"/>
                </a:solidFill>
                <a:effectLst/>
                <a:uLnTx/>
                <a:uFillTx/>
                <a:latin typeface="+mn-ea"/>
                <a:ea typeface="+mn-ea"/>
                <a:cs typeface="+mn-cs"/>
              </a:rPr>
              <a:t>U8</a:t>
            </a:r>
            <a:r>
              <a:rPr kumimoji="0" lang="en-US" altLang="zh-CN" sz="3100" b="1" i="0" u="none" strike="noStrike" kern="1200" cap="none" spc="0" normalizeH="0" baseline="30000" noProof="0" dirty="0" smtClean="0">
                <a:ln>
                  <a:noFill/>
                </a:ln>
                <a:solidFill>
                  <a:srgbClr val="FF0000"/>
                </a:solidFill>
                <a:effectLst/>
                <a:uLnTx/>
                <a:uFillTx/>
                <a:latin typeface="+mn-ea"/>
                <a:ea typeface="+mn-ea"/>
                <a:cs typeface="+mn-cs"/>
              </a:rPr>
              <a:t>+ </a:t>
            </a:r>
            <a:r>
              <a:rPr kumimoji="0" lang="zh-CN" altLang="en-US" sz="3100" b="1" i="0" u="none" strike="noStrike" kern="1200" cap="none" spc="0" normalizeH="0" baseline="0" noProof="0" dirty="0" smtClean="0">
                <a:ln>
                  <a:noFill/>
                </a:ln>
                <a:solidFill>
                  <a:srgbClr val="FF0000"/>
                </a:solidFill>
                <a:effectLst/>
                <a:uLnTx/>
                <a:uFillTx/>
                <a:latin typeface="+mn-ea"/>
                <a:ea typeface="+mn-ea"/>
                <a:cs typeface="+mn-cs"/>
              </a:rPr>
              <a:t>条码方案及实施应用</a:t>
            </a:r>
            <a:r>
              <a:rPr kumimoji="0" lang="zh-CN" altLang="en-US" sz="2700" i="0" u="none" strike="noStrike" kern="1200" cap="none" spc="0" normalizeH="0" baseline="0" noProof="0" dirty="0" smtClean="0">
                <a:ln>
                  <a:noFill/>
                </a:ln>
                <a:solidFill>
                  <a:srgbClr val="FF0000"/>
                </a:solidFill>
                <a:effectLst/>
                <a:uLnTx/>
                <a:uFillTx/>
                <a:latin typeface="+mn-ea"/>
                <a:ea typeface="+mn-ea"/>
                <a:cs typeface="+mn-cs"/>
              </a:rPr>
              <a:t>（库存条码）</a:t>
            </a:r>
            <a:endParaRPr kumimoji="0" lang="zh-CN" altLang="en-US" sz="2700" i="0" u="none" strike="noStrike" kern="1200" cap="none" spc="0" normalizeH="0" baseline="0" noProof="0" dirty="0">
              <a:ln>
                <a:noFill/>
              </a:ln>
              <a:solidFill>
                <a:srgbClr val="FF0000"/>
              </a:solidFill>
              <a:effectLst/>
              <a:uLnTx/>
              <a:uFillTx/>
              <a:latin typeface="+mn-ea"/>
              <a:ea typeface="+mn-ea"/>
              <a:cs typeface="+mn-cs"/>
            </a:endParaRPr>
          </a:p>
        </p:txBody>
      </p:sp>
      <p:sp>
        <p:nvSpPr>
          <p:cNvPr id="6" name="TextBox 5"/>
          <p:cNvSpPr txBox="1"/>
          <p:nvPr/>
        </p:nvSpPr>
        <p:spPr>
          <a:xfrm>
            <a:off x="6041490" y="5432737"/>
            <a:ext cx="2721400" cy="984885"/>
          </a:xfrm>
          <a:prstGeom prst="rect">
            <a:avLst/>
          </a:prstGeom>
          <a:noFill/>
        </p:spPr>
        <p:txBody>
          <a:bodyPr wrap="square" rtlCol="0">
            <a:spAutoFit/>
          </a:bodyPr>
          <a:lstStyle/>
          <a:p>
            <a:r>
              <a:rPr lang="zh-CN" altLang="en-US" sz="1700" b="1" dirty="0" smtClean="0">
                <a:latin typeface="+mn-ea"/>
                <a:ea typeface="+mn-ea"/>
              </a:rPr>
              <a:t>产品及解决方案事业本部</a:t>
            </a:r>
            <a:endParaRPr lang="en-US" altLang="zh-CN" sz="1700" b="1" dirty="0" smtClean="0">
              <a:latin typeface="+mn-ea"/>
              <a:ea typeface="+mn-ea"/>
            </a:endParaRPr>
          </a:p>
          <a:p>
            <a:endParaRPr lang="en-US" altLang="zh-CN" sz="700" dirty="0" smtClean="0">
              <a:latin typeface="+mn-ea"/>
              <a:ea typeface="+mn-ea"/>
            </a:endParaRPr>
          </a:p>
          <a:p>
            <a:r>
              <a:rPr lang="en-US" altLang="zh-CN" sz="1700" dirty="0" smtClean="0">
                <a:latin typeface="+mn-ea"/>
                <a:ea typeface="+mn-ea"/>
              </a:rPr>
              <a:t>U8</a:t>
            </a:r>
            <a:r>
              <a:rPr lang="zh-CN" altLang="en-US" sz="1700" dirty="0" smtClean="0">
                <a:latin typeface="+mn-ea"/>
                <a:ea typeface="+mn-ea"/>
              </a:rPr>
              <a:t>事业部  </a:t>
            </a:r>
            <a:r>
              <a:rPr lang="en-US" altLang="zh-CN" sz="1700" dirty="0" smtClean="0">
                <a:latin typeface="+mn-ea"/>
                <a:ea typeface="+mn-ea"/>
              </a:rPr>
              <a:t> </a:t>
            </a:r>
            <a:r>
              <a:rPr lang="zh-CN" altLang="en-US" sz="1700" dirty="0" smtClean="0">
                <a:latin typeface="+mn-ea"/>
                <a:ea typeface="+mn-ea"/>
              </a:rPr>
              <a:t>万宇</a:t>
            </a:r>
            <a:endParaRPr lang="en-US" altLang="zh-CN" sz="1700" dirty="0" smtClean="0">
              <a:latin typeface="+mn-ea"/>
              <a:ea typeface="+mn-ea"/>
            </a:endParaRPr>
          </a:p>
          <a:p>
            <a:r>
              <a:rPr lang="en-US" altLang="zh-CN" sz="1700" dirty="0" smtClean="0">
                <a:latin typeface="+mn-ea"/>
                <a:ea typeface="+mn-ea"/>
              </a:rPr>
              <a:t>2014/03/29</a:t>
            </a:r>
            <a:endParaRPr lang="zh-CN" altLang="en-US" sz="1700" dirty="0">
              <a:latin typeface="+mn-ea"/>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bwMode="auto">
          <a:xfrm>
            <a:off x="149225" y="152400"/>
            <a:ext cx="5486400" cy="425450"/>
          </a:xfrm>
          <a:prstGeom prst="rect">
            <a:avLst/>
          </a:prstGeom>
          <a:noFill/>
          <a:ln>
            <a:miter lim="800000"/>
            <a:headEnd/>
            <a:tailEnd/>
          </a:ln>
        </p:spPr>
        <p:txBody>
          <a:bodyPr/>
          <a:lstStyle/>
          <a:p>
            <a:pPr>
              <a:defRPr/>
            </a:pPr>
            <a:r>
              <a:rPr kumimoji="1" lang="zh-CN" altLang="en-US" sz="2100" kern="0" dirty="0">
                <a:solidFill>
                  <a:srgbClr val="C00000"/>
                </a:solidFill>
                <a:latin typeface="微软雅黑" pitchFamily="34" charset="-122"/>
                <a:ea typeface="微软雅黑" pitchFamily="34" charset="-122"/>
                <a:cs typeface="宋体" charset="0"/>
              </a:rPr>
              <a:t>条码管理与</a:t>
            </a:r>
            <a:r>
              <a:rPr kumimoji="1" lang="en-US" altLang="zh-CN" sz="2100" kern="0" dirty="0">
                <a:solidFill>
                  <a:srgbClr val="C00000"/>
                </a:solidFill>
                <a:latin typeface="微软雅黑" pitchFamily="34" charset="-122"/>
                <a:ea typeface="微软雅黑" pitchFamily="34" charset="-122"/>
                <a:cs typeface="宋体" charset="0"/>
              </a:rPr>
              <a:t>ERP</a:t>
            </a:r>
            <a:r>
              <a:rPr kumimoji="1" lang="zh-CN" altLang="en-US" sz="2100" kern="0" dirty="0">
                <a:solidFill>
                  <a:srgbClr val="C00000"/>
                </a:solidFill>
                <a:latin typeface="微软雅黑" pitchFamily="34" charset="-122"/>
                <a:ea typeface="微软雅黑" pitchFamily="34" charset="-122"/>
                <a:cs typeface="宋体" charset="0"/>
              </a:rPr>
              <a:t>协同、融合</a:t>
            </a:r>
            <a:r>
              <a:rPr kumimoji="1" lang="zh-CN" altLang="en-US" sz="2100" kern="0" dirty="0">
                <a:solidFill>
                  <a:srgbClr val="FF0000"/>
                </a:solidFill>
                <a:latin typeface="微软雅黑" pitchFamily="34" charset="-122"/>
                <a:ea typeface="微软雅黑" pitchFamily="34" charset="-122"/>
                <a:cs typeface="宋体" charset="0"/>
              </a:rPr>
              <a:t/>
            </a:r>
            <a:br>
              <a:rPr kumimoji="1" lang="zh-CN" altLang="en-US" sz="2100" kern="0" dirty="0">
                <a:solidFill>
                  <a:srgbClr val="FF0000"/>
                </a:solidFill>
                <a:latin typeface="微软雅黑" pitchFamily="34" charset="-122"/>
                <a:ea typeface="微软雅黑" pitchFamily="34" charset="-122"/>
                <a:cs typeface="宋体" charset="0"/>
              </a:rPr>
            </a:br>
            <a:endParaRPr kumimoji="1" lang="zh-CN" altLang="en-US" sz="2100" kern="0" dirty="0">
              <a:solidFill>
                <a:srgbClr val="FF0000"/>
              </a:solidFill>
              <a:latin typeface="微软雅黑" pitchFamily="34" charset="-122"/>
              <a:ea typeface="微软雅黑" pitchFamily="34" charset="-122"/>
              <a:cs typeface="宋体" charset="0"/>
            </a:endParaRPr>
          </a:p>
        </p:txBody>
      </p:sp>
      <p:sp>
        <p:nvSpPr>
          <p:cNvPr id="69635" name="矩形 2"/>
          <p:cNvSpPr>
            <a:spLocks noChangeArrowheads="1"/>
          </p:cNvSpPr>
          <p:nvPr/>
        </p:nvSpPr>
        <p:spPr bwMode="auto">
          <a:xfrm>
            <a:off x="1905070" y="838268"/>
            <a:ext cx="6248236" cy="1015663"/>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zh-CN" altLang="en-US" sz="1400" dirty="0" smtClean="0">
                <a:latin typeface="微软雅黑" panose="020B0503020204020204" pitchFamily="34" charset="-122"/>
                <a:ea typeface="微软雅黑" panose="020B0503020204020204" pitchFamily="34" charset="-122"/>
              </a:rPr>
              <a:t>单据</a:t>
            </a:r>
            <a:r>
              <a:rPr lang="zh-CN" altLang="en-US" sz="1400" dirty="0">
                <a:latin typeface="微软雅黑" panose="020B0503020204020204" pitchFamily="34" charset="-122"/>
                <a:ea typeface="微软雅黑" panose="020B0503020204020204" pitchFamily="34" charset="-122"/>
              </a:rPr>
              <a:t>数据录入需要手工进行，工作量大，出错机率高，作业效率低，供应链管理、生产过程追溯管理困难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一套</a:t>
            </a:r>
            <a:r>
              <a:rPr lang="en-US" altLang="zh-CN" sz="1400" dirty="0">
                <a:latin typeface="微软雅黑" panose="020B0503020204020204" pitchFamily="34" charset="-122"/>
                <a:ea typeface="微软雅黑" panose="020B0503020204020204" pitchFamily="34" charset="-122"/>
              </a:rPr>
              <a:t>ERP</a:t>
            </a:r>
            <a:r>
              <a:rPr lang="zh-CN" altLang="en-US" sz="1400" dirty="0">
                <a:latin typeface="微软雅黑" panose="020B0503020204020204" pitchFamily="34" charset="-122"/>
                <a:ea typeface="微软雅黑" panose="020B0503020204020204" pitchFamily="34" charset="-122"/>
              </a:rPr>
              <a:t>系统，往往不能真正把人力解放出来，反而会增加资源，信息化并不代表自动化。</a:t>
            </a:r>
            <a:r>
              <a:rPr lang="zh-CN" altLang="en-US" sz="1400" dirty="0" smtClean="0">
                <a:latin typeface="微软雅黑" panose="020B0503020204020204" pitchFamily="34" charset="-122"/>
                <a:ea typeface="微软雅黑" panose="020B0503020204020204" pitchFamily="34" charset="-122"/>
              </a:rPr>
              <a:t>条码与</a:t>
            </a:r>
            <a:r>
              <a:rPr lang="en-US" altLang="zh-CN" sz="1400" dirty="0" smtClean="0">
                <a:latin typeface="微软雅黑" panose="020B0503020204020204" pitchFamily="34" charset="-122"/>
                <a:ea typeface="微软雅黑" panose="020B0503020204020204" pitchFamily="34" charset="-122"/>
              </a:rPr>
              <a:t>U8 </a:t>
            </a:r>
            <a:r>
              <a:rPr lang="en-US" altLang="zh-CN" sz="1400" dirty="0">
                <a:latin typeface="微软雅黑" panose="020B0503020204020204" pitchFamily="34" charset="-122"/>
                <a:ea typeface="微软雅黑" panose="020B0503020204020204" pitchFamily="34" charset="-122"/>
              </a:rPr>
              <a:t>ERP</a:t>
            </a:r>
            <a:r>
              <a:rPr lang="zh-CN" altLang="en-US" sz="1400" dirty="0">
                <a:latin typeface="微软雅黑" panose="020B0503020204020204" pitchFamily="34" charset="-122"/>
                <a:ea typeface="微软雅黑" panose="020B0503020204020204" pitchFamily="34" charset="-122"/>
              </a:rPr>
              <a:t>系统集成应用</a:t>
            </a:r>
            <a:r>
              <a:rPr lang="zh-CN" altLang="en-US" sz="1400" dirty="0" smtClean="0">
                <a:latin typeface="微软雅黑" panose="020B0503020204020204" pitchFamily="34" charset="-122"/>
                <a:ea typeface="微软雅黑" panose="020B0503020204020204" pitchFamily="34" charset="-122"/>
              </a:rPr>
              <a:t>，极</a:t>
            </a:r>
            <a:r>
              <a:rPr lang="zh-CN" altLang="en-US" sz="1400" dirty="0">
                <a:latin typeface="微软雅黑" panose="020B0503020204020204" pitchFamily="34" charset="-122"/>
                <a:ea typeface="微软雅黑" panose="020B0503020204020204" pitchFamily="34" charset="-122"/>
              </a:rPr>
              <a:t>大提高</a:t>
            </a:r>
            <a:r>
              <a:rPr lang="en-US" altLang="zh-CN" sz="1400" dirty="0">
                <a:latin typeface="微软雅黑" panose="020B0503020204020204" pitchFamily="34" charset="-122"/>
                <a:ea typeface="微软雅黑" panose="020B0503020204020204" pitchFamily="34" charset="-122"/>
              </a:rPr>
              <a:t>ERP</a:t>
            </a:r>
            <a:r>
              <a:rPr lang="zh-CN" altLang="en-US" sz="1400" dirty="0">
                <a:latin typeface="微软雅黑" panose="020B0503020204020204" pitchFamily="34" charset="-122"/>
                <a:ea typeface="微软雅黑" panose="020B0503020204020204" pitchFamily="34" charset="-122"/>
              </a:rPr>
              <a:t>系统应用效率，补缺</a:t>
            </a:r>
            <a:r>
              <a:rPr lang="en-US" altLang="zh-CN" sz="1400" dirty="0">
                <a:latin typeface="微软雅黑" panose="020B0503020204020204" pitchFamily="34" charset="-122"/>
                <a:ea typeface="微软雅黑" panose="020B0503020204020204" pitchFamily="34" charset="-122"/>
              </a:rPr>
              <a:t>ERP</a:t>
            </a:r>
            <a:r>
              <a:rPr lang="zh-CN" altLang="en-US" sz="1400" dirty="0">
                <a:latin typeface="微软雅黑" panose="020B0503020204020204" pitchFamily="34" charset="-122"/>
                <a:ea typeface="微软雅黑" panose="020B0503020204020204" pitchFamily="34" charset="-122"/>
              </a:rPr>
              <a:t>管控</a:t>
            </a:r>
            <a:r>
              <a:rPr lang="zh-CN" altLang="en-US" sz="1400" dirty="0" smtClean="0">
                <a:latin typeface="微软雅黑" panose="020B0503020204020204" pitchFamily="34" charset="-122"/>
                <a:ea typeface="微软雅黑" panose="020B0503020204020204" pitchFamily="34" charset="-122"/>
              </a:rPr>
              <a:t>盲点。</a:t>
            </a:r>
            <a:endParaRPr lang="zh-CN" altLang="en-US" sz="14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762100" y="784842"/>
            <a:ext cx="1044000" cy="1044000"/>
            <a:chOff x="7694613" y="838200"/>
            <a:chExt cx="1296987" cy="1295400"/>
          </a:xfrm>
        </p:grpSpPr>
        <p:pic>
          <p:nvPicPr>
            <p:cNvPr id="69636" name="Picture 2" descr="http://www.jizhe.cc/ewebeditor/uploadfile/20090304/2009030414303885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94613" y="838200"/>
              <a:ext cx="1296987"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椭圆 6"/>
            <p:cNvSpPr/>
            <p:nvPr/>
          </p:nvSpPr>
          <p:spPr>
            <a:xfrm>
              <a:off x="8151813" y="1066800"/>
              <a:ext cx="228600" cy="228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椭圆 7"/>
            <p:cNvSpPr/>
            <p:nvPr/>
          </p:nvSpPr>
          <p:spPr>
            <a:xfrm>
              <a:off x="8304213" y="1676400"/>
              <a:ext cx="228600" cy="2286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9639" name="Picture 2" descr="F:\公司项目\2013项目\用友\PPT\U8+ ppt模版\U8+白.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56613" y="1600200"/>
              <a:ext cx="469900"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7817361" y="1045004"/>
              <a:ext cx="466794" cy="430887"/>
            </a:xfrm>
            <a:prstGeom prst="rect">
              <a:avLst/>
            </a:prstGeom>
            <a:noFill/>
          </p:spPr>
          <p:txBody>
            <a:bodyPr wrap="none">
              <a:spAutoFit/>
            </a:bodyPr>
            <a:lstStyle/>
            <a:p>
              <a:pPr eaLnBrk="1" hangingPunct="1">
                <a:defRPr/>
              </a:pPr>
              <a:r>
                <a:rPr lang="zh-CN" alt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条码</a:t>
              </a:r>
              <a:endParaRPr lang="en-US" altLang="zh-CN"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a:p>
              <a:pPr eaLnBrk="1" hangingPunct="1">
                <a:defRPr/>
              </a:pPr>
              <a:r>
                <a:rPr lang="zh-CN" alt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管理</a:t>
              </a:r>
            </a:p>
          </p:txBody>
        </p:sp>
      </p:grpSp>
      <p:pic>
        <p:nvPicPr>
          <p:cNvPr id="69641"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14496" y="2057400"/>
            <a:ext cx="7216775" cy="461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0" y="1066800"/>
          <a:ext cx="3733800" cy="4829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0658"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000" smtClean="0">
                <a:solidFill>
                  <a:srgbClr val="C00000"/>
                </a:solidFill>
              </a:rPr>
              <a:t>U8</a:t>
            </a:r>
            <a:r>
              <a:rPr lang="zh-CN" altLang="en-US" sz="2000" smtClean="0">
                <a:solidFill>
                  <a:srgbClr val="C00000"/>
                </a:solidFill>
              </a:rPr>
              <a:t>库存条码</a:t>
            </a:r>
          </a:p>
        </p:txBody>
      </p:sp>
      <p:pic>
        <p:nvPicPr>
          <p:cNvPr id="70660" name="Picture 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1600" y="914400"/>
            <a:ext cx="3009900" cy="531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4294967295"/>
          </p:nvPr>
        </p:nvGraphicFramePr>
        <p:xfrm>
          <a:off x="0" y="762000"/>
          <a:ext cx="7481888" cy="5545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706"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库存条码客户需求（</a:t>
            </a:r>
            <a:r>
              <a:rPr lang="en-US" altLang="zh-CN" sz="2000" smtClean="0">
                <a:solidFill>
                  <a:srgbClr val="C00000"/>
                </a:solidFill>
              </a:rPr>
              <a:t>1</a:t>
            </a:r>
            <a:r>
              <a:rPr lang="zh-CN" altLang="en-US" sz="2000" smtClean="0">
                <a:solidFill>
                  <a:srgbClr val="C00000"/>
                </a:solidFill>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4294967295"/>
          </p:nvPr>
        </p:nvGraphicFramePr>
        <p:xfrm>
          <a:off x="0" y="914400"/>
          <a:ext cx="7418388" cy="5086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4754"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库存条码客户需求（</a:t>
            </a:r>
            <a:r>
              <a:rPr lang="en-US" altLang="zh-CN" sz="2000" smtClean="0">
                <a:solidFill>
                  <a:srgbClr val="C00000"/>
                </a:solidFill>
              </a:rPr>
              <a:t>2</a:t>
            </a:r>
            <a:r>
              <a:rPr lang="zh-CN" altLang="en-US" sz="2000" smtClean="0">
                <a:solidFill>
                  <a:srgbClr val="C00000"/>
                </a:solidFill>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4294967295"/>
          </p:nvPr>
        </p:nvGraphicFramePr>
        <p:xfrm>
          <a:off x="0" y="1143000"/>
          <a:ext cx="7185025" cy="4783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6802"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库存条码客户需求（</a:t>
            </a:r>
            <a:r>
              <a:rPr lang="en-US" altLang="zh-CN" sz="2000" smtClean="0">
                <a:solidFill>
                  <a:srgbClr val="C00000"/>
                </a:solidFill>
              </a:rPr>
              <a:t>3</a:t>
            </a:r>
            <a:r>
              <a:rPr lang="zh-CN" altLang="en-US" sz="2000" smtClean="0">
                <a:solidFill>
                  <a:srgbClr val="C00000"/>
                </a:solidFill>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0" y="762000"/>
          <a:ext cx="8448675" cy="5730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txBox="1">
            <a:spLocks/>
          </p:cNvSpPr>
          <p:nvPr/>
        </p:nvSpPr>
        <p:spPr bwMode="auto">
          <a:xfrm>
            <a:off x="228600" y="17463"/>
            <a:ext cx="7543800" cy="635000"/>
          </a:xfrm>
          <a:prstGeom prst="rect">
            <a:avLst/>
          </a:prstGeom>
          <a:noFill/>
          <a:ln w="9525">
            <a:noFill/>
            <a:miter lim="800000"/>
            <a:headEnd/>
            <a:tailEnd/>
          </a:ln>
        </p:spPr>
        <p:txBody>
          <a:bodyPr anchor="ctr"/>
          <a:lstStyle/>
          <a:p>
            <a:pPr>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黑体" charset="0"/>
              </a:rPr>
              <a:t>产品价值</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914400" y="838200"/>
          <a:ext cx="82296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874"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产品卖点</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295400" y="1676400"/>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2343150"/>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3048000"/>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4267146"/>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952946"/>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295334" y="3657580"/>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295486" y="5638728"/>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t>整体架构－系统构成</a:t>
            </a:r>
          </a:p>
        </p:txBody>
      </p:sp>
      <p:graphicFrame>
        <p:nvGraphicFramePr>
          <p:cNvPr id="3" name="图示 2"/>
          <p:cNvGraphicFramePr/>
          <p:nvPr/>
        </p:nvGraphicFramePr>
        <p:xfrm>
          <a:off x="381110" y="838268"/>
          <a:ext cx="8381780" cy="5333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条码生成</a:t>
            </a:r>
          </a:p>
        </p:txBody>
      </p:sp>
      <p:graphicFrame>
        <p:nvGraphicFramePr>
          <p:cNvPr id="3" name="图示 2"/>
          <p:cNvGraphicFramePr/>
          <p:nvPr/>
        </p:nvGraphicFramePr>
        <p:xfrm>
          <a:off x="381110" y="838268"/>
          <a:ext cx="4038494" cy="556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2948" name="图片 6" descr="预印刷.jpg"/>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800600" y="990600"/>
            <a:ext cx="35814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49" name="图片 7" descr="条码打印电子称.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800600" y="3124200"/>
            <a:ext cx="3303588"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124238" y="2736604"/>
            <a:ext cx="3886098" cy="540000"/>
          </a:xfrm>
          <a:prstGeom prst="rect">
            <a:avLst/>
          </a:prstGeom>
          <a:ln w="19050" cap="rnd">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a:t>
            </a:r>
            <a:r>
              <a:rPr lang="zh-CN" altLang="en-US" sz="2700" noProof="0" dirty="0" smtClean="0">
                <a:latin typeface="+mn-ea"/>
                <a:ea typeface="+mn-ea"/>
              </a:rPr>
              <a:t>本质关注快速识别</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265229" name="Picture 13"/>
          <p:cNvPicPr>
            <a:picLocks noChangeAspect="1" noChangeArrowheads="1"/>
          </p:cNvPicPr>
          <p:nvPr/>
        </p:nvPicPr>
        <p:blipFill>
          <a:blip r:embed="rId2" cstate="print"/>
          <a:srcRect/>
          <a:stretch>
            <a:fillRect/>
          </a:stretch>
        </p:blipFill>
        <p:spPr bwMode="auto">
          <a:xfrm>
            <a:off x="1965497" y="2765990"/>
            <a:ext cx="701553" cy="504000"/>
          </a:xfrm>
          <a:prstGeom prst="rect">
            <a:avLst/>
          </a:prstGeom>
          <a:noFill/>
          <a:ln w="28575">
            <a:solidFill>
              <a:schemeClr val="tx1"/>
            </a:solidFill>
            <a:miter lim="800000"/>
            <a:headEnd/>
            <a:tailEnd/>
          </a:ln>
        </p:spPr>
      </p:pic>
      <p:sp>
        <p:nvSpPr>
          <p:cNvPr id="22" name="内容占位符 2"/>
          <p:cNvSpPr txBox="1">
            <a:spLocks/>
          </p:cNvSpPr>
          <p:nvPr/>
        </p:nvSpPr>
        <p:spPr>
          <a:xfrm>
            <a:off x="3124238" y="1295456"/>
            <a:ext cx="3886098" cy="540000"/>
          </a:xfrm>
          <a:prstGeom prst="rect">
            <a:avLst/>
          </a:prstGeom>
          <a:ln w="190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a:t>
            </a:r>
            <a:r>
              <a:rPr lang="zh-CN" altLang="en-US" sz="2700" dirty="0" smtClean="0">
                <a:latin typeface="+mn-ea"/>
                <a:ea typeface="+mn-ea"/>
              </a:rPr>
              <a:t>是</a:t>
            </a:r>
            <a:r>
              <a:rPr kumimoji="0" lang="zh-CN" altLang="en-US" sz="2700" i="0" u="none" strike="noStrike" kern="1200" cap="none" spc="0" normalizeH="0" baseline="0" noProof="0" dirty="0" smtClean="0">
                <a:ln>
                  <a:noFill/>
                </a:ln>
                <a:effectLst/>
                <a:uLnTx/>
                <a:uFillTx/>
                <a:latin typeface="+mn-ea"/>
                <a:ea typeface="+mn-ea"/>
                <a:cs typeface="+mn-cs"/>
              </a:rPr>
              <a:t>定制规则的编码</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23" name="Picture 13"/>
          <p:cNvPicPr>
            <a:picLocks noChangeAspect="1" noChangeArrowheads="1"/>
          </p:cNvPicPr>
          <p:nvPr/>
        </p:nvPicPr>
        <p:blipFill>
          <a:blip r:embed="rId2" cstate="print"/>
          <a:srcRect/>
          <a:stretch>
            <a:fillRect/>
          </a:stretch>
        </p:blipFill>
        <p:spPr bwMode="auto">
          <a:xfrm>
            <a:off x="1965497" y="1324842"/>
            <a:ext cx="701553" cy="504000"/>
          </a:xfrm>
          <a:prstGeom prst="rect">
            <a:avLst/>
          </a:prstGeom>
          <a:noFill/>
          <a:ln w="28575">
            <a:solidFill>
              <a:schemeClr val="tx1"/>
            </a:solidFill>
            <a:miter lim="800000"/>
            <a:headEnd/>
            <a:tailEnd/>
          </a:ln>
        </p:spPr>
      </p:pic>
      <p:sp>
        <p:nvSpPr>
          <p:cNvPr id="24" name="内容占位符 2"/>
          <p:cNvSpPr txBox="1">
            <a:spLocks/>
          </p:cNvSpPr>
          <p:nvPr/>
        </p:nvSpPr>
        <p:spPr>
          <a:xfrm>
            <a:off x="3124238" y="2002516"/>
            <a:ext cx="3886098" cy="540000"/>
          </a:xfrm>
          <a:prstGeom prst="rect">
            <a:avLst/>
          </a:prstGeom>
          <a:ln w="190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条码是机器读取的语言</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25" name="Picture 13"/>
          <p:cNvPicPr>
            <a:picLocks noChangeAspect="1" noChangeArrowheads="1"/>
          </p:cNvPicPr>
          <p:nvPr/>
        </p:nvPicPr>
        <p:blipFill>
          <a:blip r:embed="rId2" cstate="print"/>
          <a:srcRect/>
          <a:stretch>
            <a:fillRect/>
          </a:stretch>
        </p:blipFill>
        <p:spPr bwMode="auto">
          <a:xfrm>
            <a:off x="1965497" y="2031902"/>
            <a:ext cx="701553" cy="504000"/>
          </a:xfrm>
          <a:prstGeom prst="rect">
            <a:avLst/>
          </a:prstGeom>
          <a:noFill/>
          <a:ln w="28575">
            <a:solidFill>
              <a:schemeClr val="tx1"/>
            </a:solidFill>
            <a:miter lim="800000"/>
            <a:headEnd/>
            <a:tailEnd/>
          </a:ln>
        </p:spPr>
      </p:pic>
      <p:sp>
        <p:nvSpPr>
          <p:cNvPr id="26" name="内容占位符 2"/>
          <p:cNvSpPr txBox="1">
            <a:spLocks/>
          </p:cNvSpPr>
          <p:nvPr/>
        </p:nvSpPr>
        <p:spPr>
          <a:xfrm>
            <a:off x="3124238" y="3474834"/>
            <a:ext cx="3886098" cy="540000"/>
          </a:xfrm>
          <a:prstGeom prst="rect">
            <a:avLst/>
          </a:prstGeom>
          <a:ln w="190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条码生成时机有学问</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27" name="Picture 13"/>
          <p:cNvPicPr>
            <a:picLocks noChangeAspect="1" noChangeArrowheads="1"/>
          </p:cNvPicPr>
          <p:nvPr/>
        </p:nvPicPr>
        <p:blipFill>
          <a:blip r:embed="rId2" cstate="print"/>
          <a:srcRect/>
          <a:stretch>
            <a:fillRect/>
          </a:stretch>
        </p:blipFill>
        <p:spPr bwMode="auto">
          <a:xfrm>
            <a:off x="1965497" y="3504220"/>
            <a:ext cx="701553" cy="504000"/>
          </a:xfrm>
          <a:prstGeom prst="rect">
            <a:avLst/>
          </a:prstGeom>
          <a:noFill/>
          <a:ln w="28575">
            <a:solidFill>
              <a:schemeClr val="tx1"/>
            </a:solidFill>
            <a:miter lim="800000"/>
            <a:headEnd/>
            <a:tailEnd/>
          </a:ln>
        </p:spPr>
      </p:pic>
      <p:sp>
        <p:nvSpPr>
          <p:cNvPr id="28" name="内容占位符 2"/>
          <p:cNvSpPr txBox="1">
            <a:spLocks/>
          </p:cNvSpPr>
          <p:nvPr/>
        </p:nvSpPr>
        <p:spPr>
          <a:xfrm>
            <a:off x="3124238" y="4243428"/>
            <a:ext cx="3886098" cy="540000"/>
          </a:xfrm>
          <a:prstGeom prst="rect">
            <a:avLst/>
          </a:prstGeom>
          <a:ln w="190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条码体现方式及介质</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29" name="Picture 13"/>
          <p:cNvPicPr>
            <a:picLocks noChangeAspect="1" noChangeArrowheads="1"/>
          </p:cNvPicPr>
          <p:nvPr/>
        </p:nvPicPr>
        <p:blipFill>
          <a:blip r:embed="rId2" cstate="print"/>
          <a:srcRect/>
          <a:stretch>
            <a:fillRect/>
          </a:stretch>
        </p:blipFill>
        <p:spPr bwMode="auto">
          <a:xfrm>
            <a:off x="1965497" y="4272814"/>
            <a:ext cx="701553" cy="504000"/>
          </a:xfrm>
          <a:prstGeom prst="rect">
            <a:avLst/>
          </a:prstGeom>
          <a:noFill/>
          <a:ln w="28575">
            <a:solidFill>
              <a:schemeClr val="tx1"/>
            </a:solidFill>
            <a:miter lim="800000"/>
            <a:headEnd/>
            <a:tailEnd/>
          </a:ln>
        </p:spPr>
      </p:pic>
      <p:sp>
        <p:nvSpPr>
          <p:cNvPr id="30" name="内容占位符 2"/>
          <p:cNvSpPr txBox="1">
            <a:spLocks/>
          </p:cNvSpPr>
          <p:nvPr/>
        </p:nvSpPr>
        <p:spPr>
          <a:xfrm>
            <a:off x="3124238" y="5029158"/>
            <a:ext cx="3886098" cy="540000"/>
          </a:xfrm>
          <a:prstGeom prst="rect">
            <a:avLst/>
          </a:prstGeom>
          <a:ln w="19050">
            <a:solidFill>
              <a:schemeClr val="tx1"/>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700" i="0" u="none" strike="noStrike" kern="1200" cap="none" spc="0" normalizeH="0" baseline="0" noProof="0" dirty="0" smtClean="0">
                <a:ln>
                  <a:noFill/>
                </a:ln>
                <a:effectLst/>
                <a:uLnTx/>
                <a:uFillTx/>
                <a:latin typeface="+mn-ea"/>
                <a:ea typeface="+mn-ea"/>
                <a:cs typeface="+mn-cs"/>
              </a:rPr>
              <a:t>条码应用场景费思量</a:t>
            </a:r>
            <a:endParaRPr kumimoji="0" lang="zh-CN" altLang="en-US" sz="2700" i="0" u="none" strike="noStrike" kern="1200" cap="none" spc="0" normalizeH="0" baseline="0" noProof="0" dirty="0">
              <a:ln>
                <a:noFill/>
              </a:ln>
              <a:effectLst/>
              <a:uLnTx/>
              <a:uFillTx/>
              <a:latin typeface="+mn-ea"/>
              <a:ea typeface="+mn-ea"/>
              <a:cs typeface="+mn-cs"/>
            </a:endParaRPr>
          </a:p>
        </p:txBody>
      </p:sp>
      <p:pic>
        <p:nvPicPr>
          <p:cNvPr id="31" name="Picture 13"/>
          <p:cNvPicPr>
            <a:picLocks noChangeAspect="1" noChangeArrowheads="1"/>
          </p:cNvPicPr>
          <p:nvPr/>
        </p:nvPicPr>
        <p:blipFill>
          <a:blip r:embed="rId2" cstate="print"/>
          <a:srcRect/>
          <a:stretch>
            <a:fillRect/>
          </a:stretch>
        </p:blipFill>
        <p:spPr bwMode="auto">
          <a:xfrm>
            <a:off x="1965497" y="5035772"/>
            <a:ext cx="701553" cy="504000"/>
          </a:xfrm>
          <a:prstGeom prst="rect">
            <a:avLst/>
          </a:prstGeom>
          <a:noFill/>
          <a:ln w="28575">
            <a:solidFill>
              <a:schemeClr val="tx1"/>
            </a:solidFill>
            <a:miter lim="800000"/>
            <a:headEnd/>
            <a:tailEnd/>
          </a:ln>
        </p:spPr>
      </p:pic>
      <p:pic>
        <p:nvPicPr>
          <p:cNvPr id="265225" name="Picture 9" descr="https://encrypted-tbn3.gstatic.com/images?q=tbn:ANd9GcTVEkSD5DHeoC4ttUV_XzzDqo-84z5Wz2eTUGEL6BuyQSQEg8XLSg"/>
          <p:cNvPicPr>
            <a:picLocks noChangeAspect="1" noChangeArrowheads="1"/>
          </p:cNvPicPr>
          <p:nvPr/>
        </p:nvPicPr>
        <p:blipFill>
          <a:blip r:embed="rId3" cstate="print"/>
          <a:srcRect/>
          <a:stretch>
            <a:fillRect/>
          </a:stretch>
        </p:blipFill>
        <p:spPr bwMode="auto">
          <a:xfrm>
            <a:off x="3124238" y="2209832"/>
            <a:ext cx="3200316" cy="199456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265225"/>
                                        </p:tgtEl>
                                        <p:attrNameLst>
                                          <p:attrName>style.visibility</p:attrName>
                                        </p:attrNameLst>
                                      </p:cBhvr>
                                      <p:to>
                                        <p:strVal val="visible"/>
                                      </p:to>
                                    </p:set>
                                    <p:anim calcmode="lin" valueType="num">
                                      <p:cBhvr>
                                        <p:cTn id="7" dur="1000" fill="hold"/>
                                        <p:tgtEl>
                                          <p:spTgt spid="265225"/>
                                        </p:tgtEl>
                                        <p:attrNameLst>
                                          <p:attrName>ppt_x</p:attrName>
                                        </p:attrNameLst>
                                      </p:cBhvr>
                                      <p:tavLst>
                                        <p:tav tm="0">
                                          <p:val>
                                            <p:strVal val="#ppt_x-.2"/>
                                          </p:val>
                                        </p:tav>
                                        <p:tav tm="100000">
                                          <p:val>
                                            <p:strVal val="#ppt_x"/>
                                          </p:val>
                                        </p:tav>
                                      </p:tavLst>
                                    </p:anim>
                                    <p:anim calcmode="lin" valueType="num">
                                      <p:cBhvr>
                                        <p:cTn id="8" dur="1000" fill="hold"/>
                                        <p:tgtEl>
                                          <p:spTgt spid="2652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5225"/>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ppt_x</p:attrName>
                                        </p:attrNameLst>
                                      </p:cBhvr>
                                      <p:tavLst>
                                        <p:tav tm="0">
                                          <p:val>
                                            <p:strVal val="#ppt_x-.2"/>
                                          </p:val>
                                        </p:tav>
                                        <p:tav tm="100000">
                                          <p:val>
                                            <p:strVal val="#ppt_x"/>
                                          </p:val>
                                        </p:tav>
                                      </p:tavLst>
                                    </p:anim>
                                    <p:anim calcmode="lin" valueType="num">
                                      <p:cBhvr>
                                        <p:cTn id="15"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3"/>
                                        </p:tgtEl>
                                      </p:cBhvr>
                                    </p:animEffect>
                                  </p:childTnLst>
                                </p:cTn>
                              </p:par>
                              <p:par>
                                <p:cTn id="17" presetID="2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ppt_x</p:attrName>
                                        </p:attrNameLst>
                                      </p:cBhvr>
                                      <p:tavLst>
                                        <p:tav tm="0">
                                          <p:val>
                                            <p:strVal val="#ppt_x-.2"/>
                                          </p:val>
                                        </p:tav>
                                        <p:tav tm="100000">
                                          <p:val>
                                            <p:strVal val="#ppt_x"/>
                                          </p:val>
                                        </p:tav>
                                      </p:tavLst>
                                    </p:anim>
                                    <p:anim calcmode="lin" valueType="num">
                                      <p:cBhvr>
                                        <p:cTn id="20"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gtEl>
                                      </p:cBhvr>
                                    </p:animEffect>
                                  </p:childTnLst>
                                </p:cTn>
                              </p:par>
                            </p:childTnLst>
                          </p:cTn>
                        </p:par>
                        <p:par>
                          <p:cTn id="22" fill="hold">
                            <p:stCondLst>
                              <p:cond delay="1000"/>
                            </p:stCondLst>
                            <p:childTnLst>
                              <p:par>
                                <p:cTn id="23" presetID="6" presetClass="emph" presetSubtype="0" fill="hold" nodeType="afterEffect">
                                  <p:stCondLst>
                                    <p:cond delay="0"/>
                                  </p:stCondLst>
                                  <p:childTnLst>
                                    <p:animScale>
                                      <p:cBhvr>
                                        <p:cTn id="24" dur="500" fill="hold"/>
                                        <p:tgtEl>
                                          <p:spTgt spid="265225"/>
                                        </p:tgtEl>
                                      </p:cBhvr>
                                      <p:by x="30000" y="30000"/>
                                    </p:animScale>
                                  </p:childTnLst>
                                </p:cTn>
                              </p:par>
                            </p:childTnLst>
                          </p:cTn>
                        </p:par>
                        <p:par>
                          <p:cTn id="25" fill="hold">
                            <p:stCondLst>
                              <p:cond delay="1500"/>
                            </p:stCondLst>
                            <p:childTnLst>
                              <p:par>
                                <p:cTn id="26" presetID="0" presetClass="path" presetSubtype="0" accel="50000" decel="50000" fill="hold" nodeType="afterEffect">
                                  <p:stCondLst>
                                    <p:cond delay="0"/>
                                  </p:stCondLst>
                                  <p:childTnLst>
                                    <p:animMotion origin="layout" path="M 3.33333E-6 -3.70028E-8 L -0.43334 -0.41166 " pathEditMode="relative" rAng="0" ptsTypes="AA">
                                      <p:cBhvr>
                                        <p:cTn id="27" dur="500" fill="hold"/>
                                        <p:tgtEl>
                                          <p:spTgt spid="265225"/>
                                        </p:tgtEl>
                                        <p:attrNameLst>
                                          <p:attrName>ppt_x</p:attrName>
                                          <p:attrName>ppt_y</p:attrName>
                                        </p:attrNameLst>
                                      </p:cBhvr>
                                      <p:rCtr x="-217" y="-206"/>
                                    </p:animMotion>
                                  </p:childTnLst>
                                </p:cTn>
                              </p:par>
                            </p:childTnLst>
                          </p:cTn>
                        </p:par>
                      </p:childTnLst>
                    </p:cTn>
                  </p:par>
                  <p:par>
                    <p:cTn id="28" fill="hold">
                      <p:stCondLst>
                        <p:cond delay="indefinite"/>
                      </p:stCondLst>
                      <p:childTnLst>
                        <p:par>
                          <p:cTn id="29" fill="hold">
                            <p:stCondLst>
                              <p:cond delay="0"/>
                            </p:stCondLst>
                            <p:childTnLst>
                              <p:par>
                                <p:cTn id="30" presetID="29"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000" fill="hold"/>
                                        <p:tgtEl>
                                          <p:spTgt spid="25"/>
                                        </p:tgtEl>
                                        <p:attrNameLst>
                                          <p:attrName>ppt_x</p:attrName>
                                        </p:attrNameLst>
                                      </p:cBhvr>
                                      <p:tavLst>
                                        <p:tav tm="0">
                                          <p:val>
                                            <p:strVal val="#ppt_x-.2"/>
                                          </p:val>
                                        </p:tav>
                                        <p:tav tm="100000">
                                          <p:val>
                                            <p:strVal val="#ppt_x"/>
                                          </p:val>
                                        </p:tav>
                                      </p:tavLst>
                                    </p:anim>
                                    <p:anim calcmode="lin" valueType="num">
                                      <p:cBhvr>
                                        <p:cTn id="33"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5"/>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ppt_x</p:attrName>
                                        </p:attrNameLst>
                                      </p:cBhvr>
                                      <p:tavLst>
                                        <p:tav tm="0">
                                          <p:val>
                                            <p:strVal val="#ppt_x-.2"/>
                                          </p:val>
                                        </p:tav>
                                        <p:tav tm="100000">
                                          <p:val>
                                            <p:strVal val="#ppt_x"/>
                                          </p:val>
                                        </p:tav>
                                      </p:tavLst>
                                    </p:anim>
                                    <p:anim calcmode="lin" valueType="num">
                                      <p:cBhvr>
                                        <p:cTn id="38"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9" presetClass="entr" presetSubtype="0" fill="hold" nodeType="clickEffect">
                                  <p:stCondLst>
                                    <p:cond delay="0"/>
                                  </p:stCondLst>
                                  <p:childTnLst>
                                    <p:set>
                                      <p:cBhvr>
                                        <p:cTn id="43" dur="1" fill="hold">
                                          <p:stCondLst>
                                            <p:cond delay="0"/>
                                          </p:stCondLst>
                                        </p:cTn>
                                        <p:tgtEl>
                                          <p:spTgt spid="265229"/>
                                        </p:tgtEl>
                                        <p:attrNameLst>
                                          <p:attrName>style.visibility</p:attrName>
                                        </p:attrNameLst>
                                      </p:cBhvr>
                                      <p:to>
                                        <p:strVal val="visible"/>
                                      </p:to>
                                    </p:set>
                                    <p:anim calcmode="lin" valueType="num">
                                      <p:cBhvr>
                                        <p:cTn id="44" dur="1000" fill="hold"/>
                                        <p:tgtEl>
                                          <p:spTgt spid="265229"/>
                                        </p:tgtEl>
                                        <p:attrNameLst>
                                          <p:attrName>ppt_x</p:attrName>
                                        </p:attrNameLst>
                                      </p:cBhvr>
                                      <p:tavLst>
                                        <p:tav tm="0">
                                          <p:val>
                                            <p:strVal val="#ppt_x-.2"/>
                                          </p:val>
                                        </p:tav>
                                        <p:tav tm="100000">
                                          <p:val>
                                            <p:strVal val="#ppt_x"/>
                                          </p:val>
                                        </p:tav>
                                      </p:tavLst>
                                    </p:anim>
                                    <p:anim calcmode="lin" valueType="num">
                                      <p:cBhvr>
                                        <p:cTn id="45" dur="1000" fill="hold"/>
                                        <p:tgtEl>
                                          <p:spTgt spid="265229"/>
                                        </p:tgtEl>
                                        <p:attrNameLst>
                                          <p:attrName>ppt_y</p:attrName>
                                        </p:attrNameLst>
                                      </p:cBhvr>
                                      <p:tavLst>
                                        <p:tav tm="0">
                                          <p:val>
                                            <p:strVal val="#ppt_y"/>
                                          </p:val>
                                        </p:tav>
                                        <p:tav tm="100000">
                                          <p:val>
                                            <p:strVal val="#ppt_y"/>
                                          </p:val>
                                        </p:tav>
                                      </p:tavLst>
                                    </p:anim>
                                    <p:animEffect transition="in" filter="wipe(right)" prLst="gradientSize: 0.1">
                                      <p:cBhvr>
                                        <p:cTn id="46" dur="1000"/>
                                        <p:tgtEl>
                                          <p:spTgt spid="265229"/>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ppt_x</p:attrName>
                                        </p:attrNameLst>
                                      </p:cBhvr>
                                      <p:tavLst>
                                        <p:tav tm="0">
                                          <p:val>
                                            <p:strVal val="#ppt_x-.2"/>
                                          </p:val>
                                        </p:tav>
                                        <p:tav tm="100000">
                                          <p:val>
                                            <p:strVal val="#ppt_x"/>
                                          </p:val>
                                        </p:tav>
                                      </p:tavLst>
                                    </p:anim>
                                    <p:anim calcmode="lin" valueType="num">
                                      <p:cBhvr>
                                        <p:cTn id="5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51" dur="1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1000" fill="hold"/>
                                        <p:tgtEl>
                                          <p:spTgt spid="27"/>
                                        </p:tgtEl>
                                        <p:attrNameLst>
                                          <p:attrName>ppt_x</p:attrName>
                                        </p:attrNameLst>
                                      </p:cBhvr>
                                      <p:tavLst>
                                        <p:tav tm="0">
                                          <p:val>
                                            <p:strVal val="#ppt_x-.2"/>
                                          </p:val>
                                        </p:tav>
                                        <p:tav tm="100000">
                                          <p:val>
                                            <p:strVal val="#ppt_x"/>
                                          </p:val>
                                        </p:tav>
                                      </p:tavLst>
                                    </p:anim>
                                    <p:anim calcmode="lin" valueType="num">
                                      <p:cBhvr>
                                        <p:cTn id="57"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58" dur="1000"/>
                                        <p:tgtEl>
                                          <p:spTgt spid="27"/>
                                        </p:tgtEl>
                                      </p:cBhvr>
                                    </p:animEffect>
                                  </p:childTnLst>
                                </p:cTn>
                              </p:par>
                              <p:par>
                                <p:cTn id="59" presetID="2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1000" fill="hold"/>
                                        <p:tgtEl>
                                          <p:spTgt spid="26"/>
                                        </p:tgtEl>
                                        <p:attrNameLst>
                                          <p:attrName>ppt_x</p:attrName>
                                        </p:attrNameLst>
                                      </p:cBhvr>
                                      <p:tavLst>
                                        <p:tav tm="0">
                                          <p:val>
                                            <p:strVal val="#ppt_x-.2"/>
                                          </p:val>
                                        </p:tav>
                                        <p:tav tm="100000">
                                          <p:val>
                                            <p:strVal val="#ppt_x"/>
                                          </p:val>
                                        </p:tav>
                                      </p:tavLst>
                                    </p:anim>
                                    <p:anim calcmode="lin" valueType="num">
                                      <p:cBhvr>
                                        <p:cTn id="62"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63" dur="10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9"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1000" fill="hold"/>
                                        <p:tgtEl>
                                          <p:spTgt spid="29"/>
                                        </p:tgtEl>
                                        <p:attrNameLst>
                                          <p:attrName>ppt_x</p:attrName>
                                        </p:attrNameLst>
                                      </p:cBhvr>
                                      <p:tavLst>
                                        <p:tav tm="0">
                                          <p:val>
                                            <p:strVal val="#ppt_x-.2"/>
                                          </p:val>
                                        </p:tav>
                                        <p:tav tm="100000">
                                          <p:val>
                                            <p:strVal val="#ppt_x"/>
                                          </p:val>
                                        </p:tav>
                                      </p:tavLst>
                                    </p:anim>
                                    <p:anim calcmode="lin" valueType="num">
                                      <p:cBhvr>
                                        <p:cTn id="69"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70" dur="1000"/>
                                        <p:tgtEl>
                                          <p:spTgt spid="29"/>
                                        </p:tgtEl>
                                      </p:cBhvr>
                                    </p:animEffect>
                                  </p:childTnLst>
                                </p:cTn>
                              </p:par>
                              <p:par>
                                <p:cTn id="71" presetID="2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1000" fill="hold"/>
                                        <p:tgtEl>
                                          <p:spTgt spid="28"/>
                                        </p:tgtEl>
                                        <p:attrNameLst>
                                          <p:attrName>ppt_x</p:attrName>
                                        </p:attrNameLst>
                                      </p:cBhvr>
                                      <p:tavLst>
                                        <p:tav tm="0">
                                          <p:val>
                                            <p:strVal val="#ppt_x-.2"/>
                                          </p:val>
                                        </p:tav>
                                        <p:tav tm="100000">
                                          <p:val>
                                            <p:strVal val="#ppt_x"/>
                                          </p:val>
                                        </p:tav>
                                      </p:tavLst>
                                    </p:anim>
                                    <p:anim calcmode="lin" valueType="num">
                                      <p:cBhvr>
                                        <p:cTn id="74"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75" dur="10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29" presetClass="entr" presetSubtype="0"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p:cTn id="80" dur="1000" fill="hold"/>
                                        <p:tgtEl>
                                          <p:spTgt spid="31"/>
                                        </p:tgtEl>
                                        <p:attrNameLst>
                                          <p:attrName>ppt_x</p:attrName>
                                        </p:attrNameLst>
                                      </p:cBhvr>
                                      <p:tavLst>
                                        <p:tav tm="0">
                                          <p:val>
                                            <p:strVal val="#ppt_x-.2"/>
                                          </p:val>
                                        </p:tav>
                                        <p:tav tm="100000">
                                          <p:val>
                                            <p:strVal val="#ppt_x"/>
                                          </p:val>
                                        </p:tav>
                                      </p:tavLst>
                                    </p:anim>
                                    <p:anim calcmode="lin" valueType="num">
                                      <p:cBhvr>
                                        <p:cTn id="81"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82" dur="1000"/>
                                        <p:tgtEl>
                                          <p:spTgt spid="31"/>
                                        </p:tgtEl>
                                      </p:cBhvr>
                                    </p:animEffect>
                                  </p:childTnLst>
                                </p:cTn>
                              </p:par>
                              <p:par>
                                <p:cTn id="83" presetID="2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1000" fill="hold"/>
                                        <p:tgtEl>
                                          <p:spTgt spid="30"/>
                                        </p:tgtEl>
                                        <p:attrNameLst>
                                          <p:attrName>ppt_x</p:attrName>
                                        </p:attrNameLst>
                                      </p:cBhvr>
                                      <p:tavLst>
                                        <p:tav tm="0">
                                          <p:val>
                                            <p:strVal val="#ppt_x-.2"/>
                                          </p:val>
                                        </p:tav>
                                        <p:tav tm="100000">
                                          <p:val>
                                            <p:strVal val="#ppt_x"/>
                                          </p:val>
                                        </p:tav>
                                      </p:tavLst>
                                    </p:anim>
                                    <p:anim calcmode="lin" valueType="num">
                                      <p:cBhvr>
                                        <p:cTn id="8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8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4" grpId="0" animBg="1"/>
      <p:bldP spid="26" grpId="0" animBg="1"/>
      <p:bldP spid="28"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p:cNvSpPr>
          <p:nvPr>
            <p:ph type="body" idx="4294967295"/>
          </p:nvPr>
        </p:nvSpPr>
        <p:spPr bwMode="auto">
          <a:xfrm>
            <a:off x="0" y="685872"/>
            <a:ext cx="8229600" cy="1066800"/>
          </a:xfrm>
          <a:prstGeom prst="rect">
            <a:avLst/>
          </a:prstGeom>
          <a:solidFill>
            <a:srgbClr val="C00000"/>
          </a:solidFill>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单据模版打印</a:t>
            </a:r>
            <a:endParaRPr lang="en-US" altLang="zh-CN" sz="180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设计器可以自行设计条码标签</a:t>
            </a:r>
            <a:endParaRPr lang="en-US" altLang="zh-CN" sz="180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打印存货，仓库，货位，资产等条码标签</a:t>
            </a:r>
            <a:endParaRPr lang="en-US" altLang="zh-CN" sz="1800" smtClean="0">
              <a:solidFill>
                <a:schemeClr val="bg1"/>
              </a:solidFill>
              <a:latin typeface="微软雅黑" panose="020B0503020204020204" pitchFamily="34" charset="-122"/>
              <a:ea typeface="微软雅黑" panose="020B0503020204020204" pitchFamily="34" charset="-122"/>
            </a:endParaRPr>
          </a:p>
          <a:p>
            <a:pPr eaLnBrk="1" hangingPunct="1"/>
            <a:endParaRPr lang="zh-CN" altLang="en-US" smtClean="0"/>
          </a:p>
        </p:txBody>
      </p:sp>
      <p:sp>
        <p:nvSpPr>
          <p:cNvPr id="83970" name="Rectangle 2"/>
          <p:cNvSpPr>
            <a:spLocks noGrp="1"/>
          </p:cNvSpPr>
          <p:nvPr>
            <p:ph type="title" idx="4294967295"/>
          </p:nvPr>
        </p:nvSpPr>
        <p:spPr bwMode="auto">
          <a:xfrm>
            <a:off x="0" y="1397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000" smtClean="0">
                <a:solidFill>
                  <a:srgbClr val="C00000"/>
                </a:solidFill>
              </a:rPr>
              <a:t>条码生成－条码标签设计与打印</a:t>
            </a:r>
            <a:endParaRPr lang="zh-CN" altLang="zh-CN" sz="2000" smtClean="0">
              <a:solidFill>
                <a:srgbClr val="C00000"/>
              </a:solidFill>
            </a:endParaRPr>
          </a:p>
        </p:txBody>
      </p:sp>
      <p:sp>
        <p:nvSpPr>
          <p:cNvPr id="6" name="Rectangle 5"/>
          <p:cNvSpPr>
            <a:spLocks noChangeArrowheads="1"/>
          </p:cNvSpPr>
          <p:nvPr/>
        </p:nvSpPr>
        <p:spPr bwMode="auto">
          <a:xfrm>
            <a:off x="685800" y="1219186"/>
            <a:ext cx="7848600" cy="4495800"/>
          </a:xfrm>
          <a:prstGeom prst="rect">
            <a:avLst/>
          </a:prstGeom>
          <a:noFill/>
          <a:ln w="9525">
            <a:noFill/>
            <a:miter lim="800000"/>
            <a:headEnd/>
            <a:tailEnd/>
          </a:ln>
        </p:spPr>
        <p:txBody>
          <a:bodyPr/>
          <a:lstStyle/>
          <a:p>
            <a:pPr marL="87313">
              <a:buFont typeface="Wingdings" pitchFamily="2" charset="2"/>
              <a:buNone/>
            </a:pPr>
            <a:endParaRPr lang="en-US" altLang="zh-CN" sz="2800">
              <a:latin typeface="微软雅黑" pitchFamily="34" charset="-122"/>
              <a:ea typeface="微软雅黑" pitchFamily="34" charset="-122"/>
            </a:endParaRPr>
          </a:p>
        </p:txBody>
      </p:sp>
      <p:pic>
        <p:nvPicPr>
          <p:cNvPr id="7" name="Picture 2"/>
          <p:cNvPicPr>
            <a:picLocks noChangeAspect="1" noChangeArrowheads="1"/>
          </p:cNvPicPr>
          <p:nvPr/>
        </p:nvPicPr>
        <p:blipFill>
          <a:blip r:embed="rId3" cstate="print"/>
          <a:srcRect/>
          <a:stretch>
            <a:fillRect/>
          </a:stretch>
        </p:blipFill>
        <p:spPr bwMode="auto">
          <a:xfrm>
            <a:off x="1371600" y="2819386"/>
            <a:ext cx="6286500" cy="254317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1066800" y="2057386"/>
            <a:ext cx="6894513" cy="4419600"/>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990600" y="1904986"/>
            <a:ext cx="6988175" cy="457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0" y="838200"/>
          <a:ext cx="4038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6018" name="标题 1"/>
          <p:cNvSpPr>
            <a:spLocks noGrp="1"/>
          </p:cNvSpPr>
          <p:nvPr>
            <p:ph type="title" idx="4294967295"/>
          </p:nvPr>
        </p:nvSpPr>
        <p:spPr bwMode="auto">
          <a:xfrm>
            <a:off x="0" y="125413"/>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条码扫描－无线采集（实时方式）</a:t>
            </a:r>
          </a:p>
        </p:txBody>
      </p:sp>
      <p:pic>
        <p:nvPicPr>
          <p:cNvPr id="5"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724400" y="914400"/>
            <a:ext cx="4073525"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21" name="Picture 2" descr="C:\Documents and Settings\Administrator\桌面\条码培训\ap.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953000" y="5105400"/>
            <a:ext cx="2095500" cy="157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0" y="838200"/>
          <a:ext cx="4953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7042"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条码扫描－离线采集（批处理方式）</a:t>
            </a:r>
          </a:p>
        </p:txBody>
      </p:sp>
      <p:pic>
        <p:nvPicPr>
          <p:cNvPr id="87044" name="Picture 2" descr="DT900批处理数据采集图"/>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029200" y="1143000"/>
            <a:ext cx="41148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0" y="838200"/>
          <a:ext cx="39624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8066"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条码扫描－在线扫描（实时方式）</a:t>
            </a:r>
          </a:p>
        </p:txBody>
      </p:sp>
      <p:pic>
        <p:nvPicPr>
          <p:cNvPr id="88068" name="图片 4" descr="在线监测仪.jpg"/>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648200" y="1447800"/>
            <a:ext cx="3863975"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9"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324600" y="4343400"/>
            <a:ext cx="12954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a:t>
            </a:r>
            <a:r>
              <a:rPr kumimoji="1" lang="en-US" altLang="zh-CN" sz="2100" kern="0" dirty="0">
                <a:solidFill>
                  <a:srgbClr val="FF0000"/>
                </a:solidFill>
                <a:latin typeface="微软雅黑" pitchFamily="34" charset="-122"/>
                <a:ea typeface="微软雅黑" pitchFamily="34" charset="-122"/>
                <a:cs typeface="宋体" charset="0"/>
              </a:rPr>
              <a:t>ERP</a:t>
            </a:r>
            <a:r>
              <a:rPr kumimoji="1" lang="zh-CN" altLang="en-US" sz="2100" kern="0" dirty="0">
                <a:solidFill>
                  <a:srgbClr val="FF0000"/>
                </a:solidFill>
                <a:latin typeface="微软雅黑" pitchFamily="34" charset="-122"/>
                <a:ea typeface="微软雅黑" pitchFamily="34" charset="-122"/>
                <a:cs typeface="宋体" charset="0"/>
              </a:rPr>
              <a:t>接口图</a:t>
            </a:r>
            <a:br>
              <a:rPr kumimoji="1" lang="zh-CN" altLang="en-US" sz="2100" kern="0" dirty="0">
                <a:solidFill>
                  <a:srgbClr val="FF0000"/>
                </a:solidFill>
                <a:latin typeface="微软雅黑" pitchFamily="34" charset="-122"/>
                <a:ea typeface="微软雅黑" pitchFamily="34" charset="-122"/>
                <a:cs typeface="宋体" charset="0"/>
              </a:rPr>
            </a:br>
            <a:endParaRPr kumimoji="1" lang="zh-CN" altLang="en-US" sz="2100" kern="0" dirty="0">
              <a:solidFill>
                <a:srgbClr val="FF0000"/>
              </a:solidFill>
              <a:latin typeface="微软雅黑" pitchFamily="34" charset="-122"/>
              <a:ea typeface="微软雅黑" pitchFamily="34" charset="-122"/>
              <a:cs typeface="宋体" charset="0"/>
            </a:endParaRPr>
          </a:p>
        </p:txBody>
      </p:sp>
      <p:pic>
        <p:nvPicPr>
          <p:cNvPr id="8909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7800" y="1371600"/>
            <a:ext cx="5649913" cy="419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条码管理全景图</a:t>
            </a:r>
            <a:br>
              <a:rPr kumimoji="1" lang="zh-CN" altLang="en-US" sz="2100" kern="0" dirty="0">
                <a:solidFill>
                  <a:srgbClr val="FF0000"/>
                </a:solidFill>
                <a:latin typeface="微软雅黑" pitchFamily="34" charset="-122"/>
                <a:ea typeface="微软雅黑" pitchFamily="34" charset="-122"/>
                <a:cs typeface="宋体" charset="0"/>
              </a:rPr>
            </a:br>
            <a:endParaRPr kumimoji="1" lang="zh-CN" altLang="en-US" sz="2100" kern="0" dirty="0">
              <a:solidFill>
                <a:srgbClr val="FF0000"/>
              </a:solidFill>
              <a:latin typeface="微软雅黑" pitchFamily="34" charset="-122"/>
              <a:ea typeface="微软雅黑" pitchFamily="34" charset="-122"/>
              <a:cs typeface="宋体" charset="0"/>
            </a:endParaRPr>
          </a:p>
        </p:txBody>
      </p:sp>
      <p:pic>
        <p:nvPicPr>
          <p:cNvPr id="90115"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8563" y="914400"/>
            <a:ext cx="7716837" cy="560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idx="4294967295"/>
          </p:nvPr>
        </p:nvSpPr>
        <p:spPr bwMode="auto">
          <a:xfrm>
            <a:off x="0" y="138113"/>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sz="2000" smtClean="0">
                <a:solidFill>
                  <a:srgbClr val="C00000"/>
                </a:solidFill>
              </a:rPr>
              <a:t>U8</a:t>
            </a:r>
            <a:r>
              <a:rPr lang="zh-CN" altLang="en-US" sz="2000" smtClean="0">
                <a:solidFill>
                  <a:srgbClr val="C00000"/>
                </a:solidFill>
              </a:rPr>
              <a:t>条码应用</a:t>
            </a:r>
            <a:r>
              <a:rPr lang="en-US" altLang="zh-CN" sz="2000" smtClean="0">
                <a:solidFill>
                  <a:srgbClr val="C00000"/>
                </a:solidFill>
              </a:rPr>
              <a:t>-</a:t>
            </a:r>
            <a:r>
              <a:rPr lang="zh-CN" altLang="en-US" sz="2000" smtClean="0">
                <a:solidFill>
                  <a:srgbClr val="C00000"/>
                </a:solidFill>
              </a:rPr>
              <a:t>固定资产</a:t>
            </a:r>
            <a:endParaRPr lang="zh-CN" altLang="zh-CN" sz="2000" smtClean="0">
              <a:solidFill>
                <a:srgbClr val="C00000"/>
              </a:solidFill>
              <a:cs typeface="黑体" panose="02010609060101010101" pitchFamily="49" charset="-122"/>
            </a:endParaRPr>
          </a:p>
        </p:txBody>
      </p:sp>
      <p:pic>
        <p:nvPicPr>
          <p:cNvPr id="91139" name="图片 2" descr="大签一维码"/>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30650" y="1219200"/>
            <a:ext cx="22860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0" name="Picture 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 y="1219200"/>
            <a:ext cx="3505200" cy="282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1" name="图片 4" descr="PIC0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7200" y="47244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2" name="图片 5" descr="photo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444750" y="4725988"/>
            <a:ext cx="1390650"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3" name="图片 6" descr="PIC0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049713" y="4724400"/>
            <a:ext cx="1400175" cy="140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4" name="Rectangle 2"/>
          <p:cNvSpPr txBox="1">
            <a:spLocks/>
          </p:cNvSpPr>
          <p:nvPr/>
        </p:nvSpPr>
        <p:spPr bwMode="auto">
          <a:xfrm>
            <a:off x="304800" y="762000"/>
            <a:ext cx="3048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FF0000"/>
                </a:solidFill>
                <a:latin typeface="微软雅黑" panose="020B0503020204020204" pitchFamily="34" charset="-122"/>
                <a:ea typeface="微软雅黑" panose="020B0503020204020204" pitchFamily="34" charset="-122"/>
                <a:cs typeface="黑体" panose="02010609060101010101" pitchFamily="49" charset="-122"/>
              </a:rPr>
              <a:t>资产标签设计打印</a:t>
            </a:r>
            <a:endParaRPr kumimoji="1" lang="zh-CN" altLang="zh-CN">
              <a:solidFill>
                <a:srgbClr val="FF000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91145" name="Rectangle 2"/>
          <p:cNvSpPr txBox="1">
            <a:spLocks/>
          </p:cNvSpPr>
          <p:nvPr/>
        </p:nvSpPr>
        <p:spPr bwMode="auto">
          <a:xfrm>
            <a:off x="350838" y="4205288"/>
            <a:ext cx="3048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FF0000"/>
                </a:solidFill>
                <a:latin typeface="微软雅黑" panose="020B0503020204020204" pitchFamily="34" charset="-122"/>
                <a:ea typeface="微软雅黑" panose="020B0503020204020204" pitchFamily="34" charset="-122"/>
                <a:cs typeface="黑体" panose="02010609060101010101" pitchFamily="49" charset="-122"/>
              </a:rPr>
              <a:t>资产盘点数据采集</a:t>
            </a:r>
            <a:endParaRPr kumimoji="1" lang="zh-CN" altLang="zh-CN">
              <a:solidFill>
                <a:srgbClr val="FF0000"/>
              </a:solidFill>
              <a:latin typeface="微软雅黑" panose="020B0503020204020204" pitchFamily="34" charset="-122"/>
              <a:ea typeface="微软雅黑" panose="020B0503020204020204" pitchFamily="34" charset="-122"/>
              <a:cs typeface="黑体" panose="02010609060101010101" pitchFamily="49" charset="-122"/>
            </a:endParaRPr>
          </a:p>
        </p:txBody>
      </p:sp>
      <p:pic>
        <p:nvPicPr>
          <p:cNvPr id="91146" name="Picture 5" descr="symbolmc50"/>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172200" y="4395788"/>
            <a:ext cx="2362200" cy="202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7" name="Picture 6" descr="Check0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64288" y="1214438"/>
            <a:ext cx="22860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148" name="图片 3" descr="USA"/>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038600" y="3124200"/>
            <a:ext cx="2097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5" name="矩形 4"/>
          <p:cNvSpPr/>
          <p:nvPr/>
        </p:nvSpPr>
        <p:spPr>
          <a:xfrm>
            <a:off x="228600" y="762000"/>
            <a:ext cx="3429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固定资产管理</a:t>
            </a:r>
            <a:endParaRPr lang="en-US" altLang="zh-CN" sz="1900" dirty="0">
              <a:solidFill>
                <a:schemeClr val="tx1">
                  <a:lumMod val="75000"/>
                  <a:lumOff val="25000"/>
                </a:schemeClr>
              </a:solidFill>
              <a:latin typeface="微软雅黑" pitchFamily="34" charset="-122"/>
              <a:ea typeface="微软雅黑" pitchFamily="34" charset="-122"/>
            </a:endParaRPr>
          </a:p>
        </p:txBody>
      </p:sp>
      <p:pic>
        <p:nvPicPr>
          <p:cNvPr id="73743" name="Picture 1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22538" y="1752600"/>
            <a:ext cx="6480175" cy="406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42" name="Picture 1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22538" y="1778000"/>
            <a:ext cx="6480175" cy="404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0" name="内容占位符 3"/>
          <p:cNvGraphicFramePr>
            <a:graphicFrameLocks/>
          </p:cNvGraphicFramePr>
          <p:nvPr/>
        </p:nvGraphicFramePr>
        <p:xfrm>
          <a:off x="304912" y="1295456"/>
          <a:ext cx="1981148" cy="5029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组合 15"/>
          <p:cNvGrpSpPr>
            <a:grpSpLocks/>
          </p:cNvGrpSpPr>
          <p:nvPr/>
        </p:nvGrpSpPr>
        <p:grpSpPr bwMode="auto">
          <a:xfrm>
            <a:off x="2514600" y="1600200"/>
            <a:ext cx="6480175" cy="4648200"/>
            <a:chOff x="2514562" y="1219258"/>
            <a:chExt cx="6324526" cy="4876672"/>
          </a:xfrm>
        </p:grpSpPr>
        <p:pic>
          <p:nvPicPr>
            <p:cNvPr id="93192" name="Picture 9"/>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514562" y="1219258"/>
              <a:ext cx="5029160" cy="4876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3" name="图片 4" descr="PIC0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857940" y="4267178"/>
              <a:ext cx="1981096" cy="1828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94" name="Picture 6" descr="Check03"/>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857940" y="1219258"/>
              <a:ext cx="1981148"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3743"/>
                                        </p:tgtEl>
                                        <p:attrNameLst>
                                          <p:attrName>style.visibility</p:attrName>
                                        </p:attrNameLst>
                                      </p:cBhvr>
                                      <p:to>
                                        <p:strVal val="visible"/>
                                      </p:to>
                                    </p:set>
                                    <p:anim calcmode="lin" valueType="num">
                                      <p:cBhvr additive="base">
                                        <p:cTn id="7" dur="500" fill="hold"/>
                                        <p:tgtEl>
                                          <p:spTgt spid="73743"/>
                                        </p:tgtEl>
                                        <p:attrNameLst>
                                          <p:attrName>ppt_x</p:attrName>
                                        </p:attrNameLst>
                                      </p:cBhvr>
                                      <p:tavLst>
                                        <p:tav tm="0">
                                          <p:val>
                                            <p:strVal val="#ppt_x"/>
                                          </p:val>
                                        </p:tav>
                                        <p:tav tm="100000">
                                          <p:val>
                                            <p:strVal val="#ppt_x"/>
                                          </p:val>
                                        </p:tav>
                                      </p:tavLst>
                                    </p:anim>
                                    <p:anim calcmode="lin" valueType="num">
                                      <p:cBhvr additive="base">
                                        <p:cTn id="8" dur="500" fill="hold"/>
                                        <p:tgtEl>
                                          <p:spTgt spid="7374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73742"/>
                                        </p:tgtEl>
                                        <p:attrNameLst>
                                          <p:attrName>style.visibility</p:attrName>
                                        </p:attrNameLst>
                                      </p:cBhvr>
                                      <p:to>
                                        <p:strVal val="visible"/>
                                      </p:to>
                                    </p:set>
                                    <p:anim calcmode="lin" valueType="num">
                                      <p:cBhvr additive="base">
                                        <p:cTn id="13" dur="500" fill="hold"/>
                                        <p:tgtEl>
                                          <p:spTgt spid="73742"/>
                                        </p:tgtEl>
                                        <p:attrNameLst>
                                          <p:attrName>ppt_x</p:attrName>
                                        </p:attrNameLst>
                                      </p:cBhvr>
                                      <p:tavLst>
                                        <p:tav tm="0">
                                          <p:val>
                                            <p:strVal val="#ppt_x"/>
                                          </p:val>
                                        </p:tav>
                                        <p:tav tm="100000">
                                          <p:val>
                                            <p:strVal val="#ppt_x"/>
                                          </p:val>
                                        </p:tav>
                                      </p:tavLst>
                                    </p:anim>
                                    <p:anim calcmode="lin" valueType="num">
                                      <p:cBhvr additive="base">
                                        <p:cTn id="14" dur="500" fill="hold"/>
                                        <p:tgtEl>
                                          <p:spTgt spid="73742"/>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3"/>
          <p:cNvGraphicFramePr>
            <a:graphicFrameLocks noGrp="1"/>
          </p:cNvGraphicFramePr>
          <p:nvPr>
            <p:ph idx="4294967295"/>
          </p:nvPr>
        </p:nvGraphicFramePr>
        <p:xfrm>
          <a:off x="0" y="914400"/>
          <a:ext cx="2895600" cy="5243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458" name="Rectangle 2"/>
          <p:cNvSpPr>
            <a:spLocks noGrp="1"/>
          </p:cNvSpPr>
          <p:nvPr>
            <p:ph type="title" idx="4294967295"/>
          </p:nvPr>
        </p:nvSpPr>
        <p:spPr>
          <a:xfrm>
            <a:off x="0" y="152400"/>
            <a:ext cx="7391400" cy="425450"/>
          </a:xfrm>
          <a:prstGeom prst="rect">
            <a:avLst/>
          </a:prstGeom>
          <a:ln>
            <a:miter lim="800000"/>
            <a:headEnd/>
            <a:tailEnd/>
          </a:ln>
        </p:spPr>
        <p:txBody>
          <a:bodyPr vert="horz" wrap="square" lIns="91440" tIns="45720" rIns="91440" bIns="45720" numCol="1" rtlCol="0" anchor="ctr" anchorCtr="0" compatLnSpc="1">
            <a:prstTxWarp prst="textNoShape">
              <a:avLst/>
            </a:prstTxWarp>
            <a:noAutofit/>
          </a:bodyPr>
          <a:lstStyle/>
          <a:p>
            <a:pPr>
              <a:defRPr/>
            </a:pPr>
            <a:r>
              <a:rPr lang="en-US" altLang="zh-CN" sz="2000" dirty="0" smtClean="0">
                <a:solidFill>
                  <a:srgbClr val="C00000"/>
                </a:solidFill>
              </a:rPr>
              <a:t>U8</a:t>
            </a:r>
            <a:r>
              <a:rPr lang="zh-CN" altLang="en-US" sz="2000" dirty="0" smtClean="0">
                <a:solidFill>
                  <a:srgbClr val="C00000"/>
                </a:solidFill>
              </a:rPr>
              <a:t>条码应用</a:t>
            </a:r>
            <a:r>
              <a:rPr lang="en-US" altLang="zh-CN" sz="2000" dirty="0" smtClean="0">
                <a:solidFill>
                  <a:srgbClr val="C00000"/>
                </a:solidFill>
              </a:rPr>
              <a:t>-</a:t>
            </a:r>
            <a:r>
              <a:rPr lang="zh-CN" altLang="en-US" sz="2000" dirty="0" smtClean="0">
                <a:solidFill>
                  <a:srgbClr val="C00000"/>
                </a:solidFill>
              </a:rPr>
              <a:t>单据条码</a:t>
            </a:r>
            <a:r>
              <a:rPr lang="zh-CN" altLang="en-US" sz="2000" kern="1200" dirty="0" smtClean="0">
                <a:solidFill>
                  <a:srgbClr val="C00000"/>
                </a:solidFill>
              </a:rPr>
              <a:t>设计与打印</a:t>
            </a:r>
            <a:endParaRPr lang="zh-CN" altLang="zh-CN" sz="2000" dirty="0">
              <a:solidFill>
                <a:srgbClr val="C00000"/>
              </a:solidFill>
              <a:cs typeface="黑体" charset="0"/>
            </a:endParaRPr>
          </a:p>
        </p:txBody>
      </p:sp>
      <p:pic>
        <p:nvPicPr>
          <p:cNvPr id="199682"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733800" y="1066800"/>
            <a:ext cx="4953000" cy="547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635375" y="1066800"/>
            <a:ext cx="5051425"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9682"/>
                                        </p:tgtEl>
                                        <p:attrNameLst>
                                          <p:attrName>style.visibility</p:attrName>
                                        </p:attrNameLst>
                                      </p:cBhvr>
                                      <p:to>
                                        <p:strVal val="visible"/>
                                      </p:to>
                                    </p:set>
                                    <p:anim calcmode="lin" valueType="num">
                                      <p:cBhvr additive="base">
                                        <p:cTn id="7" dur="500" fill="hold"/>
                                        <p:tgtEl>
                                          <p:spTgt spid="199682"/>
                                        </p:tgtEl>
                                        <p:attrNameLst>
                                          <p:attrName>ppt_x</p:attrName>
                                        </p:attrNameLst>
                                      </p:cBhvr>
                                      <p:tavLst>
                                        <p:tav tm="0">
                                          <p:val>
                                            <p:strVal val="#ppt_x"/>
                                          </p:val>
                                        </p:tav>
                                        <p:tav tm="100000">
                                          <p:val>
                                            <p:strVal val="#ppt_x"/>
                                          </p:val>
                                        </p:tav>
                                      </p:tavLst>
                                    </p:anim>
                                    <p:anim calcmode="lin" valueType="num">
                                      <p:cBhvr additive="base">
                                        <p:cTn id="8" dur="500" fill="hold"/>
                                        <p:tgtEl>
                                          <p:spTgt spid="1996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条码应用－</a:t>
            </a:r>
            <a:r>
              <a:rPr lang="en-US" altLang="zh-CN" sz="2000" smtClean="0">
                <a:solidFill>
                  <a:srgbClr val="C00000"/>
                </a:solidFill>
              </a:rPr>
              <a:t>U8</a:t>
            </a:r>
            <a:r>
              <a:rPr lang="zh-CN" altLang="en-US" sz="2000" smtClean="0">
                <a:solidFill>
                  <a:srgbClr val="C00000"/>
                </a:solidFill>
              </a:rPr>
              <a:t>条码应用</a:t>
            </a:r>
          </a:p>
        </p:txBody>
      </p:sp>
      <p:pic>
        <p:nvPicPr>
          <p:cNvPr id="96259"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838200"/>
            <a:ext cx="8610600" cy="513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600040" y="1295456"/>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600040" y="1962206"/>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600040" y="2667056"/>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600040" y="3886202"/>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600040" y="4572002"/>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599974" y="3276636"/>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600126" y="5257784"/>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3" name="矩形 2"/>
          <p:cNvSpPr/>
          <p:nvPr/>
        </p:nvSpPr>
        <p:spPr>
          <a:xfrm>
            <a:off x="228600" y="762000"/>
            <a:ext cx="3429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a:t>
            </a:r>
            <a:r>
              <a:rPr lang="en-US" altLang="zh-CN" sz="1900" dirty="0">
                <a:solidFill>
                  <a:schemeClr val="tx1">
                    <a:lumMod val="75000"/>
                    <a:lumOff val="25000"/>
                  </a:schemeClr>
                </a:solidFill>
                <a:latin typeface="微软雅黑" pitchFamily="34" charset="-122"/>
                <a:ea typeface="微软雅黑" pitchFamily="34" charset="-122"/>
              </a:rPr>
              <a:t>  </a:t>
            </a:r>
          </a:p>
        </p:txBody>
      </p:sp>
      <p:graphicFrame>
        <p:nvGraphicFramePr>
          <p:cNvPr id="4" name="图示 3"/>
          <p:cNvGraphicFramePr/>
          <p:nvPr/>
        </p:nvGraphicFramePr>
        <p:xfrm>
          <a:off x="457308" y="1219258"/>
          <a:ext cx="8153186" cy="525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3" name="矩形 2"/>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A.</a:t>
            </a:r>
            <a:r>
              <a:rPr lang="zh-CN" altLang="en-US" sz="1900" dirty="0">
                <a:solidFill>
                  <a:schemeClr val="tx1">
                    <a:lumMod val="75000"/>
                    <a:lumOff val="25000"/>
                  </a:schemeClr>
                </a:solidFill>
                <a:latin typeface="微软雅黑" pitchFamily="34" charset="-122"/>
                <a:ea typeface="微软雅黑" pitchFamily="34" charset="-122"/>
              </a:rPr>
              <a:t>条码生成</a:t>
            </a:r>
            <a:r>
              <a:rPr lang="en-US" altLang="zh-CN" sz="1900" dirty="0">
                <a:solidFill>
                  <a:schemeClr val="tx1">
                    <a:lumMod val="75000"/>
                    <a:lumOff val="25000"/>
                  </a:schemeClr>
                </a:solidFill>
                <a:latin typeface="微软雅黑" pitchFamily="34" charset="-122"/>
                <a:ea typeface="微软雅黑" pitchFamily="34" charset="-122"/>
              </a:rPr>
              <a:t>  </a:t>
            </a:r>
          </a:p>
        </p:txBody>
      </p:sp>
      <p:pic>
        <p:nvPicPr>
          <p:cNvPr id="4" name="Picture 4" descr="IMG_8875"/>
          <p:cNvPicPr>
            <a:picLocks noChangeAspect="1" noChangeArrowheads="1"/>
          </p:cNvPicPr>
          <p:nvPr/>
        </p:nvPicPr>
        <p:blipFill>
          <a:blip r:embed="rId2" cstate="print"/>
          <a:srcRect/>
          <a:stretch>
            <a:fillRect/>
          </a:stretch>
        </p:blipFill>
        <p:spPr bwMode="auto">
          <a:xfrm>
            <a:off x="3122613" y="1558925"/>
            <a:ext cx="3887787" cy="2349500"/>
          </a:xfrm>
          <a:prstGeom prst="rect">
            <a:avLst/>
          </a:prstGeom>
          <a:ln>
            <a:noFill/>
          </a:ln>
          <a:effectLst>
            <a:outerShdw blurRad="292100" dist="139700" dir="2700000" algn="tl" rotWithShape="0">
              <a:srgbClr val="333333">
                <a:alpha val="65000"/>
              </a:srgbClr>
            </a:outerShdw>
          </a:effectLst>
        </p:spPr>
      </p:pic>
      <p:graphicFrame>
        <p:nvGraphicFramePr>
          <p:cNvPr id="5" name="内容占位符 3"/>
          <p:cNvGraphicFramePr>
            <a:graphicFrameLocks/>
          </p:cNvGraphicFramePr>
          <p:nvPr/>
        </p:nvGraphicFramePr>
        <p:xfrm>
          <a:off x="381110" y="1152518"/>
          <a:ext cx="228594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descr="C:\Documents and Settings\Administrator\桌面\条码培训\条码截屏-生成.bmp"/>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819400" y="1177925"/>
            <a:ext cx="6096000" cy="537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919413" y="1362075"/>
            <a:ext cx="5919787" cy="322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919413" y="4224338"/>
            <a:ext cx="5919787" cy="2176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C00000"/>
                </a:solidFill>
                <a:latin typeface="微软雅黑" pitchFamily="34" charset="-122"/>
                <a:ea typeface="微软雅黑" pitchFamily="34" charset="-122"/>
                <a:cs typeface="宋体" charset="0"/>
              </a:rPr>
              <a:t>条码管理流程及业务实现</a:t>
            </a:r>
          </a:p>
        </p:txBody>
      </p:sp>
      <p:graphicFrame>
        <p:nvGraphicFramePr>
          <p:cNvPr id="3" name="内容占位符 3"/>
          <p:cNvGraphicFramePr>
            <a:graphicFrameLocks/>
          </p:cNvGraphicFramePr>
          <p:nvPr/>
        </p:nvGraphicFramePr>
        <p:xfrm>
          <a:off x="76318" y="838178"/>
          <a:ext cx="3809887" cy="5943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9332" name="Picture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059238" y="719138"/>
            <a:ext cx="5080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5"/>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gray">
          <a:xfrm>
            <a:off x="4056063" y="2951163"/>
            <a:ext cx="4465637" cy="269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7" name="Picture 4"/>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038600" y="2514600"/>
            <a:ext cx="4724400" cy="409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矩形 7"/>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B.</a:t>
            </a:r>
            <a:r>
              <a:rPr lang="zh-CN" altLang="en-US" sz="1900" dirty="0">
                <a:solidFill>
                  <a:schemeClr val="tx1">
                    <a:lumMod val="75000"/>
                    <a:lumOff val="25000"/>
                  </a:schemeClr>
                </a:solidFill>
                <a:latin typeface="微软雅黑" pitchFamily="34" charset="-122"/>
                <a:ea typeface="微软雅黑" pitchFamily="34" charset="-122"/>
              </a:rPr>
              <a:t>到货入库</a:t>
            </a:r>
            <a:r>
              <a:rPr lang="en-US" altLang="zh-CN" sz="1900" dirty="0">
                <a:solidFill>
                  <a:schemeClr val="tx1">
                    <a:lumMod val="75000"/>
                    <a:lumOff val="25000"/>
                  </a:schemeClr>
                </a:solidFill>
                <a:latin typeface="微软雅黑" pitchFamily="34" charset="-122"/>
                <a:ea typeface="微软雅黑"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C00000"/>
                </a:solidFill>
                <a:latin typeface="微软雅黑" pitchFamily="34" charset="-122"/>
                <a:ea typeface="微软雅黑" pitchFamily="34" charset="-122"/>
                <a:cs typeface="宋体" charset="0"/>
              </a:rPr>
              <a:t>条码管理流程及业务实现</a:t>
            </a:r>
          </a:p>
        </p:txBody>
      </p:sp>
      <p:graphicFrame>
        <p:nvGraphicFramePr>
          <p:cNvPr id="3" name="内容占位符 3"/>
          <p:cNvGraphicFramePr>
            <a:graphicFrameLocks/>
          </p:cNvGraphicFramePr>
          <p:nvPr/>
        </p:nvGraphicFramePr>
        <p:xfrm>
          <a:off x="381110" y="1371654"/>
          <a:ext cx="3352712" cy="525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038600" y="1143000"/>
            <a:ext cx="4876800" cy="505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C:\Documents and Settings\Administrator\桌面\条码培训\条码扫描.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67200" y="1062038"/>
            <a:ext cx="3962400" cy="267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descr="C:\Documents and Settings\Administrator\桌面\条码培训\托盘.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267200" y="3962400"/>
            <a:ext cx="4017963" cy="245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矩形 7"/>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C.</a:t>
            </a:r>
            <a:r>
              <a:rPr lang="zh-CN" altLang="en-US" sz="1900" dirty="0">
                <a:solidFill>
                  <a:schemeClr val="tx1">
                    <a:lumMod val="75000"/>
                    <a:lumOff val="25000"/>
                  </a:schemeClr>
                </a:solidFill>
                <a:latin typeface="微软雅黑" pitchFamily="34" charset="-122"/>
                <a:ea typeface="微软雅黑" pitchFamily="34" charset="-122"/>
              </a:rPr>
              <a:t>上托</a:t>
            </a:r>
            <a:r>
              <a:rPr lang="en-US" altLang="zh-CN" sz="1900" dirty="0">
                <a:solidFill>
                  <a:schemeClr val="tx1">
                    <a:lumMod val="75000"/>
                    <a:lumOff val="25000"/>
                  </a:schemeClr>
                </a:solidFill>
                <a:latin typeface="微软雅黑" pitchFamily="34" charset="-122"/>
                <a:ea typeface="微软雅黑"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graphicFrame>
        <p:nvGraphicFramePr>
          <p:cNvPr id="3" name="内容占位符 3"/>
          <p:cNvGraphicFramePr>
            <a:graphicFrameLocks/>
          </p:cNvGraphicFramePr>
          <p:nvPr/>
        </p:nvGraphicFramePr>
        <p:xfrm>
          <a:off x="457308" y="1371654"/>
          <a:ext cx="2971722" cy="485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1" descr="IMG_8818"/>
          <p:cNvPicPr>
            <a:picLocks noChangeAspect="1" noChangeArrowheads="1"/>
          </p:cNvPicPr>
          <p:nvPr/>
        </p:nvPicPr>
        <p:blipFill>
          <a:blip r:embed="rId7" cstate="print"/>
          <a:srcRect/>
          <a:stretch>
            <a:fillRect/>
          </a:stretch>
        </p:blipFill>
        <p:spPr bwMode="auto">
          <a:xfrm>
            <a:off x="4267200" y="1533525"/>
            <a:ext cx="4572000" cy="4495800"/>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D.</a:t>
            </a:r>
            <a:r>
              <a:rPr lang="zh-CN" altLang="en-US" sz="1900" dirty="0">
                <a:solidFill>
                  <a:schemeClr val="tx1">
                    <a:lumMod val="75000"/>
                    <a:lumOff val="25000"/>
                  </a:schemeClr>
                </a:solidFill>
                <a:latin typeface="微软雅黑" pitchFamily="34" charset="-122"/>
                <a:ea typeface="微软雅黑" pitchFamily="34" charset="-122"/>
              </a:rPr>
              <a:t>上货架</a:t>
            </a:r>
            <a:r>
              <a:rPr lang="en-US" altLang="zh-CN" sz="1900" dirty="0">
                <a:solidFill>
                  <a:schemeClr val="tx1">
                    <a:lumMod val="75000"/>
                    <a:lumOff val="25000"/>
                  </a:schemeClr>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graphicFrame>
        <p:nvGraphicFramePr>
          <p:cNvPr id="3" name="内容占位符 3"/>
          <p:cNvGraphicFramePr>
            <a:graphicFrameLocks/>
          </p:cNvGraphicFramePr>
          <p:nvPr/>
        </p:nvGraphicFramePr>
        <p:xfrm>
          <a:off x="381110" y="1304914"/>
          <a:ext cx="350510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04"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114800" y="1457325"/>
            <a:ext cx="48768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05" name="Picture 3"/>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191000" y="2981325"/>
            <a:ext cx="222885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06" name="图片 76"/>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629400" y="2981325"/>
            <a:ext cx="2289175" cy="303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矩形 7"/>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E.</a:t>
            </a:r>
            <a:r>
              <a:rPr lang="zh-CN" altLang="en-US" sz="1900" dirty="0">
                <a:solidFill>
                  <a:schemeClr val="tx1">
                    <a:lumMod val="75000"/>
                    <a:lumOff val="25000"/>
                  </a:schemeClr>
                </a:solidFill>
                <a:latin typeface="微软雅黑" pitchFamily="34" charset="-122"/>
                <a:ea typeface="微软雅黑" pitchFamily="34" charset="-122"/>
              </a:rPr>
              <a:t>拣货下架</a:t>
            </a:r>
            <a:r>
              <a:rPr lang="en-US" altLang="zh-CN" sz="1900" dirty="0">
                <a:solidFill>
                  <a:schemeClr val="tx1">
                    <a:lumMod val="75000"/>
                    <a:lumOff val="25000"/>
                  </a:schemeClr>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graphicFrame>
        <p:nvGraphicFramePr>
          <p:cNvPr id="3" name="内容占位符 3"/>
          <p:cNvGraphicFramePr>
            <a:graphicFrameLocks/>
          </p:cNvGraphicFramePr>
          <p:nvPr/>
        </p:nvGraphicFramePr>
        <p:xfrm>
          <a:off x="381110" y="1152518"/>
          <a:ext cx="2895524"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228600" y="762000"/>
            <a:ext cx="44196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F. </a:t>
            </a:r>
            <a:r>
              <a:rPr lang="zh-CN" altLang="en-US" sz="1900" dirty="0">
                <a:solidFill>
                  <a:schemeClr val="tx1">
                    <a:lumMod val="75000"/>
                    <a:lumOff val="25000"/>
                  </a:schemeClr>
                </a:solidFill>
                <a:latin typeface="微软雅黑" pitchFamily="34" charset="-122"/>
                <a:ea typeface="微软雅黑" pitchFamily="34" charset="-122"/>
              </a:rPr>
              <a:t>销售出库</a:t>
            </a:r>
            <a:r>
              <a:rPr lang="en-US" altLang="zh-CN" sz="1900" dirty="0">
                <a:solidFill>
                  <a:schemeClr val="tx1">
                    <a:lumMod val="75000"/>
                    <a:lumOff val="25000"/>
                  </a:schemeClr>
                </a:solidFill>
                <a:latin typeface="微软雅黑" pitchFamily="34" charset="-122"/>
                <a:ea typeface="微软雅黑" pitchFamily="34" charset="-122"/>
              </a:rPr>
              <a:t>  </a:t>
            </a:r>
          </a:p>
        </p:txBody>
      </p:sp>
      <p:pic>
        <p:nvPicPr>
          <p:cNvPr id="103429"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886200" y="3886200"/>
            <a:ext cx="2286000"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30" name="Picture 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886200" y="1146175"/>
            <a:ext cx="2286000"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31"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477000" y="1146175"/>
            <a:ext cx="2108200" cy="255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32" name="Picture 3"/>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477000" y="3886200"/>
            <a:ext cx="2108200"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3" name="矩形 2"/>
          <p:cNvSpPr/>
          <p:nvPr/>
        </p:nvSpPr>
        <p:spPr>
          <a:xfrm>
            <a:off x="228600" y="762000"/>
            <a:ext cx="4953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G. </a:t>
            </a:r>
            <a:r>
              <a:rPr lang="zh-CN" altLang="en-US" sz="1900" dirty="0">
                <a:solidFill>
                  <a:schemeClr val="tx1">
                    <a:lumMod val="75000"/>
                    <a:lumOff val="25000"/>
                  </a:schemeClr>
                </a:solidFill>
                <a:latin typeface="微软雅黑" pitchFamily="34" charset="-122"/>
                <a:ea typeface="微软雅黑" pitchFamily="34" charset="-122"/>
              </a:rPr>
              <a:t>调拨与库内作业</a:t>
            </a:r>
            <a:r>
              <a:rPr lang="en-US" altLang="zh-CN" sz="1900" dirty="0">
                <a:solidFill>
                  <a:schemeClr val="tx1">
                    <a:lumMod val="75000"/>
                    <a:lumOff val="25000"/>
                  </a:schemeClr>
                </a:solidFill>
                <a:latin typeface="微软雅黑" pitchFamily="34" charset="-122"/>
                <a:ea typeface="微软雅黑" pitchFamily="34" charset="-122"/>
              </a:rPr>
              <a:t>  </a:t>
            </a:r>
          </a:p>
        </p:txBody>
      </p:sp>
      <p:graphicFrame>
        <p:nvGraphicFramePr>
          <p:cNvPr id="4" name="图示 3"/>
          <p:cNvGraphicFramePr/>
          <p:nvPr/>
        </p:nvGraphicFramePr>
        <p:xfrm>
          <a:off x="228714" y="1152518"/>
          <a:ext cx="4267088"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4453" name="Picture 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679950" y="914400"/>
            <a:ext cx="1981200" cy="277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4" name="Picture 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660900" y="3200400"/>
            <a:ext cx="451485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5"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737350" y="914400"/>
            <a:ext cx="2058988"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6" name="Picture 3"/>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737350" y="4267200"/>
            <a:ext cx="2058988" cy="225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7" name="Picture 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4679950" y="4267200"/>
            <a:ext cx="1981200" cy="225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8" name="Picture 5"/>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4679950" y="1981200"/>
            <a:ext cx="19812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graphicFrame>
        <p:nvGraphicFramePr>
          <p:cNvPr id="4" name="内容占位符 3"/>
          <p:cNvGraphicFramePr>
            <a:graphicFrameLocks/>
          </p:cNvGraphicFramePr>
          <p:nvPr/>
        </p:nvGraphicFramePr>
        <p:xfrm>
          <a:off x="206232" y="1146175"/>
          <a:ext cx="3276514" cy="5552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28600" y="762000"/>
            <a:ext cx="4953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H. </a:t>
            </a:r>
            <a:r>
              <a:rPr lang="zh-CN" altLang="en-US" sz="1900" dirty="0">
                <a:solidFill>
                  <a:schemeClr val="tx1">
                    <a:lumMod val="75000"/>
                    <a:lumOff val="25000"/>
                  </a:schemeClr>
                </a:solidFill>
                <a:latin typeface="微软雅黑" pitchFamily="34" charset="-122"/>
                <a:ea typeface="微软雅黑" pitchFamily="34" charset="-122"/>
              </a:rPr>
              <a:t>装箱单</a:t>
            </a:r>
            <a:r>
              <a:rPr lang="en-US" altLang="zh-CN" sz="1900" dirty="0">
                <a:solidFill>
                  <a:schemeClr val="tx1">
                    <a:lumMod val="75000"/>
                    <a:lumOff val="25000"/>
                  </a:schemeClr>
                </a:solidFill>
                <a:latin typeface="微软雅黑" pitchFamily="34" charset="-122"/>
                <a:ea typeface="微软雅黑" pitchFamily="34" charset="-122"/>
              </a:rPr>
              <a:t>  </a:t>
            </a:r>
          </a:p>
        </p:txBody>
      </p:sp>
      <p:pic>
        <p:nvPicPr>
          <p:cNvPr id="8"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733800" y="3657600"/>
            <a:ext cx="5005388" cy="290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5478" name="组合 8"/>
          <p:cNvGrpSpPr>
            <a:grpSpLocks/>
          </p:cNvGrpSpPr>
          <p:nvPr/>
        </p:nvGrpSpPr>
        <p:grpSpPr bwMode="auto">
          <a:xfrm>
            <a:off x="3200400" y="836613"/>
            <a:ext cx="5943600" cy="2397125"/>
            <a:chOff x="0" y="836462"/>
            <a:chExt cx="9144000" cy="2397706"/>
          </a:xfrm>
        </p:grpSpPr>
        <p:sp>
          <p:nvSpPr>
            <p:cNvPr id="105479" name="Rectangle 6"/>
            <p:cNvSpPr>
              <a:spLocks noChangeArrowheads="1"/>
            </p:cNvSpPr>
            <p:nvPr/>
          </p:nvSpPr>
          <p:spPr bwMode="auto">
            <a:xfrm>
              <a:off x="0" y="2552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1" name="Rectangle 9"/>
            <p:cNvSpPr>
              <a:spLocks noChangeArrowheads="1"/>
            </p:cNvSpPr>
            <p:nvPr/>
          </p:nvSpPr>
          <p:spPr bwMode="auto">
            <a:xfrm>
              <a:off x="6247423" y="2895948"/>
              <a:ext cx="1020885" cy="33822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nchor="ctr">
              <a:spAutoFit/>
            </a:bodyPr>
            <a:lstStyle/>
            <a:p>
              <a:pPr>
                <a:defRPr/>
              </a:pPr>
              <a:r>
                <a:rPr lang="zh-CN" altLang="en-US" sz="1600" dirty="0">
                  <a:solidFill>
                    <a:schemeClr val="tx1"/>
                  </a:solidFill>
                  <a:latin typeface="微软雅黑" pitchFamily="34" charset="-122"/>
                  <a:ea typeface="微软雅黑" pitchFamily="34" charset="-122"/>
                </a:rPr>
                <a:t>大箱</a:t>
              </a:r>
            </a:p>
          </p:txBody>
        </p:sp>
        <p:sp>
          <p:nvSpPr>
            <p:cNvPr id="12" name="Rectangle 9"/>
            <p:cNvSpPr>
              <a:spLocks noChangeArrowheads="1"/>
            </p:cNvSpPr>
            <p:nvPr/>
          </p:nvSpPr>
          <p:spPr bwMode="auto">
            <a:xfrm>
              <a:off x="1143000" y="2895948"/>
              <a:ext cx="1638789" cy="33822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产品</a:t>
              </a:r>
              <a:r>
                <a:rPr lang="en-US" altLang="zh-CN" sz="1600" dirty="0">
                  <a:solidFill>
                    <a:schemeClr val="tx1"/>
                  </a:solidFill>
                  <a:latin typeface="微软雅黑" pitchFamily="34" charset="-122"/>
                  <a:ea typeface="微软雅黑" pitchFamily="34" charset="-122"/>
                  <a:cs typeface="Times New Roman" pitchFamily="18" charset="0"/>
                </a:rPr>
                <a:t>(J</a:t>
              </a:r>
              <a:r>
                <a:rPr lang="zh-CN" altLang="en-US" sz="1600" dirty="0">
                  <a:solidFill>
                    <a:schemeClr val="tx1"/>
                  </a:solidFill>
                  <a:latin typeface="微软雅黑" pitchFamily="34" charset="-122"/>
                  <a:ea typeface="微软雅黑" pitchFamily="34" charset="-122"/>
                  <a:cs typeface="Times New Roman" pitchFamily="18" charset="0"/>
                </a:rPr>
                <a:t>箱</a:t>
              </a:r>
              <a:r>
                <a:rPr lang="en-US" altLang="zh-CN" sz="1600" dirty="0">
                  <a:solidFill>
                    <a:schemeClr val="tx1"/>
                  </a:solidFill>
                  <a:latin typeface="微软雅黑" pitchFamily="34" charset="-122"/>
                  <a:ea typeface="微软雅黑" pitchFamily="34" charset="-122"/>
                  <a:cs typeface="Times New Roman" pitchFamily="18" charset="0"/>
                </a:rPr>
                <a:t>)</a:t>
              </a:r>
              <a:r>
                <a:rPr lang="zh-CN" altLang="en-US" sz="1600" dirty="0">
                  <a:solidFill>
                    <a:schemeClr val="tx1"/>
                  </a:solidFill>
                  <a:latin typeface="微软雅黑" pitchFamily="34" charset="-122"/>
                  <a:ea typeface="微软雅黑" pitchFamily="34" charset="-122"/>
                </a:rPr>
                <a:t> </a:t>
              </a:r>
            </a:p>
          </p:txBody>
        </p:sp>
        <p:pic>
          <p:nvPicPr>
            <p:cNvPr id="13" name="Picture 3"/>
            <p:cNvPicPr>
              <a:picLocks noChangeAspect="1" noChangeArrowheads="1"/>
            </p:cNvPicPr>
            <p:nvPr/>
          </p:nvPicPr>
          <p:blipFill>
            <a:blip r:embed="rId8" cstate="print"/>
            <a:srcRect/>
            <a:stretch>
              <a:fillRect/>
            </a:stretch>
          </p:blipFill>
          <p:spPr bwMode="auto">
            <a:xfrm>
              <a:off x="1294423" y="1217554"/>
              <a:ext cx="840154" cy="1235374"/>
            </a:xfrm>
            <a:prstGeom prst="rect">
              <a:avLst/>
            </a:prstGeom>
            <a:ln>
              <a:noFill/>
            </a:ln>
            <a:effectLst>
              <a:outerShdw blurRad="292100" dist="139700" dir="2700000" algn="tl" rotWithShape="0">
                <a:srgbClr val="333333">
                  <a:alpha val="65000"/>
                </a:srgbClr>
              </a:outerShdw>
            </a:effectLst>
          </p:spPr>
        </p:pic>
        <p:pic>
          <p:nvPicPr>
            <p:cNvPr id="14" name="Picture 2"/>
            <p:cNvPicPr>
              <a:picLocks noChangeAspect="1" noChangeArrowheads="1"/>
            </p:cNvPicPr>
            <p:nvPr/>
          </p:nvPicPr>
          <p:blipFill>
            <a:blip r:embed="rId9" cstate="print"/>
            <a:srcRect/>
            <a:stretch>
              <a:fillRect/>
            </a:stretch>
          </p:blipFill>
          <p:spPr bwMode="auto">
            <a:xfrm>
              <a:off x="2896577" y="988899"/>
              <a:ext cx="1541097" cy="1600588"/>
            </a:xfrm>
            <a:prstGeom prst="rect">
              <a:avLst/>
            </a:prstGeom>
            <a:ln>
              <a:noFill/>
            </a:ln>
            <a:effectLst>
              <a:outerShdw blurRad="292100" dist="139700" dir="2700000" algn="tl" rotWithShape="0">
                <a:srgbClr val="333333">
                  <a:alpha val="65000"/>
                </a:srgbClr>
              </a:outerShdw>
            </a:effectLst>
          </p:spPr>
        </p:pic>
        <p:pic>
          <p:nvPicPr>
            <p:cNvPr id="15" name="Picture 1"/>
            <p:cNvPicPr>
              <a:picLocks noChangeAspect="1" noChangeArrowheads="1"/>
            </p:cNvPicPr>
            <p:nvPr/>
          </p:nvPicPr>
          <p:blipFill>
            <a:blip r:embed="rId10" cstate="print"/>
            <a:srcRect/>
            <a:stretch>
              <a:fillRect/>
            </a:stretch>
          </p:blipFill>
          <p:spPr bwMode="auto">
            <a:xfrm>
              <a:off x="5334000" y="836462"/>
              <a:ext cx="2437423" cy="1907049"/>
            </a:xfrm>
            <a:prstGeom prst="rect">
              <a:avLst/>
            </a:prstGeom>
            <a:ln>
              <a:noFill/>
            </a:ln>
            <a:effectLst>
              <a:outerShdw blurRad="292100" dist="139700" dir="2700000" algn="tl" rotWithShape="0">
                <a:srgbClr val="333333">
                  <a:alpha val="65000"/>
                </a:srgbClr>
              </a:outerShdw>
            </a:effectLst>
          </p:spPr>
        </p:pic>
        <p:sp>
          <p:nvSpPr>
            <p:cNvPr id="105485" name="AutoShape 4"/>
            <p:cNvSpPr>
              <a:spLocks noChangeArrowheads="1"/>
            </p:cNvSpPr>
            <p:nvPr/>
          </p:nvSpPr>
          <p:spPr bwMode="auto">
            <a:xfrm>
              <a:off x="2286060" y="1674640"/>
              <a:ext cx="495300" cy="200025"/>
            </a:xfrm>
            <a:prstGeom prst="rightArrow">
              <a:avLst>
                <a:gd name="adj1" fmla="val 50000"/>
                <a:gd name="adj2" fmla="val 61905"/>
              </a:avLst>
            </a:prstGeom>
            <a:solidFill>
              <a:srgbClr val="548DD4"/>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5486" name="AutoShape 5"/>
            <p:cNvSpPr>
              <a:spLocks noChangeArrowheads="1"/>
            </p:cNvSpPr>
            <p:nvPr/>
          </p:nvSpPr>
          <p:spPr bwMode="auto">
            <a:xfrm>
              <a:off x="4572000" y="1674640"/>
              <a:ext cx="495300" cy="200025"/>
            </a:xfrm>
            <a:prstGeom prst="rightArrow">
              <a:avLst>
                <a:gd name="adj1" fmla="val 50000"/>
                <a:gd name="adj2" fmla="val 61905"/>
              </a:avLst>
            </a:prstGeom>
            <a:solidFill>
              <a:srgbClr val="548DD4"/>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 name="Rectangle 9"/>
            <p:cNvSpPr>
              <a:spLocks noChangeArrowheads="1"/>
            </p:cNvSpPr>
            <p:nvPr/>
          </p:nvSpPr>
          <p:spPr bwMode="auto">
            <a:xfrm>
              <a:off x="3429000" y="2895948"/>
              <a:ext cx="1008674" cy="33822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中箱</a:t>
              </a:r>
              <a:endParaRPr lang="zh-CN" altLang="en-US" sz="1600" dirty="0">
                <a:solidFill>
                  <a:schemeClr val="tx1"/>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3" name="矩形 2"/>
          <p:cNvSpPr/>
          <p:nvPr/>
        </p:nvSpPr>
        <p:spPr>
          <a:xfrm>
            <a:off x="228600" y="762000"/>
            <a:ext cx="4953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a:t>
            </a:r>
            <a:r>
              <a:rPr lang="en-US" altLang="zh-CN" sz="1900" dirty="0" smtClean="0">
                <a:solidFill>
                  <a:schemeClr val="tx1">
                    <a:lumMod val="75000"/>
                    <a:lumOff val="25000"/>
                  </a:schemeClr>
                </a:solidFill>
                <a:latin typeface="微软雅黑" pitchFamily="34" charset="-122"/>
                <a:ea typeface="微软雅黑" pitchFamily="34" charset="-122"/>
              </a:rPr>
              <a:t>I. </a:t>
            </a:r>
            <a:r>
              <a:rPr lang="zh-CN" altLang="en-US" sz="1900" dirty="0">
                <a:solidFill>
                  <a:schemeClr val="tx1">
                    <a:lumMod val="75000"/>
                    <a:lumOff val="25000"/>
                  </a:schemeClr>
                </a:solidFill>
                <a:latin typeface="微软雅黑" pitchFamily="34" charset="-122"/>
                <a:ea typeface="微软雅黑" pitchFamily="34" charset="-122"/>
              </a:rPr>
              <a:t>单据条码</a:t>
            </a:r>
            <a:r>
              <a:rPr lang="en-US" altLang="zh-CN" sz="1900" dirty="0">
                <a:solidFill>
                  <a:schemeClr val="tx1">
                    <a:lumMod val="75000"/>
                    <a:lumOff val="25000"/>
                  </a:schemeClr>
                </a:solidFill>
                <a:latin typeface="微软雅黑" pitchFamily="34" charset="-122"/>
                <a:ea typeface="微软雅黑" pitchFamily="34" charset="-122"/>
              </a:rPr>
              <a:t>  </a:t>
            </a:r>
          </a:p>
        </p:txBody>
      </p:sp>
      <p:graphicFrame>
        <p:nvGraphicFramePr>
          <p:cNvPr id="4" name="内容占位符 3"/>
          <p:cNvGraphicFramePr>
            <a:graphicFrameLocks/>
          </p:cNvGraphicFramePr>
          <p:nvPr/>
        </p:nvGraphicFramePr>
        <p:xfrm>
          <a:off x="304912" y="1076320"/>
          <a:ext cx="3047920" cy="5552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组合 14"/>
          <p:cNvGrpSpPr>
            <a:grpSpLocks/>
          </p:cNvGrpSpPr>
          <p:nvPr/>
        </p:nvGrpSpPr>
        <p:grpSpPr bwMode="auto">
          <a:xfrm>
            <a:off x="3429000" y="1981200"/>
            <a:ext cx="5638800" cy="3962400"/>
            <a:chOff x="457308" y="2438426"/>
            <a:chExt cx="8000789" cy="4038494"/>
          </a:xfrm>
        </p:grpSpPr>
        <p:pic>
          <p:nvPicPr>
            <p:cNvPr id="106505" name="Picture 10" descr="D:\条码\帮助手册\V11截图\发货单单据条码.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57308" y="2438426"/>
              <a:ext cx="8000789" cy="4038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圆角矩形 8"/>
            <p:cNvSpPr/>
            <p:nvPr/>
          </p:nvSpPr>
          <p:spPr bwMode="auto">
            <a:xfrm>
              <a:off x="2862951" y="4418841"/>
              <a:ext cx="2775048" cy="2297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圆角矩形 9"/>
            <p:cNvSpPr/>
            <p:nvPr/>
          </p:nvSpPr>
          <p:spPr bwMode="auto">
            <a:xfrm>
              <a:off x="533892" y="5104868"/>
              <a:ext cx="1979926" cy="6099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 name="组合 9"/>
          <p:cNvGrpSpPr>
            <a:grpSpLocks/>
          </p:cNvGrpSpPr>
          <p:nvPr/>
        </p:nvGrpSpPr>
        <p:grpSpPr bwMode="auto">
          <a:xfrm>
            <a:off x="3390900" y="1517650"/>
            <a:ext cx="5715000" cy="3352800"/>
            <a:chOff x="44603" y="1335691"/>
            <a:chExt cx="8122244" cy="4723277"/>
          </a:xfrm>
        </p:grpSpPr>
        <p:pic>
          <p:nvPicPr>
            <p:cNvPr id="106503"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4603" y="1335691"/>
              <a:ext cx="8122244" cy="4723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圆角矩形 12"/>
            <p:cNvSpPr/>
            <p:nvPr/>
          </p:nvSpPr>
          <p:spPr bwMode="auto">
            <a:xfrm>
              <a:off x="6661976" y="2471782"/>
              <a:ext cx="1448467" cy="4741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0" y="990600"/>
          <a:ext cx="4953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0418" name="标题 1"/>
          <p:cNvSpPr>
            <a:spLocks noGrp="1"/>
          </p:cNvSpPr>
          <p:nvPr>
            <p:ph type="title" idx="4294967295"/>
          </p:nvPr>
        </p:nvSpPr>
        <p:spPr bwMode="auto">
          <a:xfrm>
            <a:off x="0" y="18573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dirty="0" smtClean="0">
                <a:solidFill>
                  <a:srgbClr val="C00000"/>
                </a:solidFill>
              </a:rPr>
              <a:t>条码概述</a:t>
            </a:r>
          </a:p>
        </p:txBody>
      </p:sp>
      <p:pic>
        <p:nvPicPr>
          <p:cNvPr id="60420" name="Picture 8" descr="C:\Documents and Settings\Administrator\桌面\01300000044935120053165593532_s.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315200" y="1371600"/>
            <a:ext cx="16764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descr="http:/demo1.nkhc.edu.tw/~stone/ea/unit_07/unit_08.jpg"/>
          <p:cNvPicPr>
            <a:picLocks noChangeAspect="1" noChangeArrowheads="1"/>
          </p:cNvPicPr>
          <p:nvPr/>
        </p:nvPicPr>
        <p:blipFill>
          <a:blip r:embed="rId9" r:link="rId10" cstate="print">
            <a:extLst>
              <a:ext uri="{28A0092B-C50C-407E-A947-70E740481C1C}">
                <a14:useLocalDpi xmlns="" xmlns:a14="http://schemas.microsoft.com/office/drawing/2010/main" val="0"/>
              </a:ext>
            </a:extLst>
          </a:blip>
          <a:srcRect/>
          <a:stretch>
            <a:fillRect/>
          </a:stretch>
        </p:blipFill>
        <p:spPr bwMode="auto">
          <a:xfrm>
            <a:off x="5334000" y="1295400"/>
            <a:ext cx="1905000"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2" name="Picture 5"/>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5334000" y="3581400"/>
            <a:ext cx="34290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条码管理流程及业务实现</a:t>
            </a:r>
          </a:p>
        </p:txBody>
      </p:sp>
      <p:sp>
        <p:nvSpPr>
          <p:cNvPr id="3" name="矩形 2"/>
          <p:cNvSpPr/>
          <p:nvPr/>
        </p:nvSpPr>
        <p:spPr>
          <a:xfrm>
            <a:off x="228600" y="762000"/>
            <a:ext cx="4953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库存条码管理 </a:t>
            </a:r>
            <a:r>
              <a:rPr lang="en-US" altLang="zh-CN" sz="1900" dirty="0">
                <a:solidFill>
                  <a:schemeClr val="tx1">
                    <a:lumMod val="75000"/>
                    <a:lumOff val="25000"/>
                  </a:schemeClr>
                </a:solidFill>
                <a:latin typeface="微软雅黑" pitchFamily="34" charset="-122"/>
                <a:ea typeface="微软雅黑" pitchFamily="34" charset="-122"/>
              </a:rPr>
              <a:t>– J. </a:t>
            </a:r>
            <a:r>
              <a:rPr lang="zh-CN" altLang="en-US" sz="1900" dirty="0" smtClean="0">
                <a:solidFill>
                  <a:schemeClr val="tx1">
                    <a:lumMod val="75000"/>
                    <a:lumOff val="25000"/>
                  </a:schemeClr>
                </a:solidFill>
                <a:latin typeface="微软雅黑" pitchFamily="34" charset="-122"/>
                <a:ea typeface="微软雅黑" pitchFamily="34" charset="-122"/>
              </a:rPr>
              <a:t>序列号写入条码</a:t>
            </a:r>
            <a:r>
              <a:rPr lang="en-US" altLang="zh-CN" sz="1900" dirty="0" smtClean="0">
                <a:solidFill>
                  <a:schemeClr val="tx1">
                    <a:lumMod val="75000"/>
                    <a:lumOff val="25000"/>
                  </a:schemeClr>
                </a:solidFill>
                <a:latin typeface="微软雅黑" pitchFamily="34" charset="-122"/>
                <a:ea typeface="微软雅黑" pitchFamily="34" charset="-122"/>
              </a:rPr>
              <a:t>  </a:t>
            </a:r>
            <a:endParaRPr lang="en-US" altLang="zh-CN" sz="1900" dirty="0">
              <a:solidFill>
                <a:schemeClr val="tx1">
                  <a:lumMod val="75000"/>
                  <a:lumOff val="25000"/>
                </a:schemeClr>
              </a:solidFill>
              <a:latin typeface="微软雅黑" pitchFamily="34" charset="-122"/>
              <a:ea typeface="微软雅黑" pitchFamily="34" charset="-122"/>
            </a:endParaRPr>
          </a:p>
        </p:txBody>
      </p:sp>
      <p:graphicFrame>
        <p:nvGraphicFramePr>
          <p:cNvPr id="4" name="内容占位符 3"/>
          <p:cNvGraphicFramePr>
            <a:graphicFrameLocks/>
          </p:cNvGraphicFramePr>
          <p:nvPr/>
        </p:nvGraphicFramePr>
        <p:xfrm>
          <a:off x="228714" y="1076320"/>
          <a:ext cx="3047920" cy="5552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12"/>
          <p:cNvGrpSpPr>
            <a:grpSpLocks/>
          </p:cNvGrpSpPr>
          <p:nvPr/>
        </p:nvGrpSpPr>
        <p:grpSpPr bwMode="auto">
          <a:xfrm>
            <a:off x="3657624" y="2133634"/>
            <a:ext cx="5148000" cy="2556000"/>
            <a:chOff x="838200" y="3810000"/>
            <a:chExt cx="7896225" cy="2819400"/>
          </a:xfrm>
        </p:grpSpPr>
        <p:pic>
          <p:nvPicPr>
            <p:cNvPr id="6" name="Picture 2"/>
            <p:cNvPicPr>
              <a:picLocks noChangeAspect="1" noChangeArrowheads="1"/>
            </p:cNvPicPr>
            <p:nvPr/>
          </p:nvPicPr>
          <p:blipFill>
            <a:blip r:embed="rId7" cstate="print">
              <a:lum bright="20000"/>
            </a:blip>
            <a:srcRect/>
            <a:stretch>
              <a:fillRect/>
            </a:stretch>
          </p:blipFill>
          <p:spPr bwMode="auto">
            <a:xfrm>
              <a:off x="838200" y="3810000"/>
              <a:ext cx="7896225" cy="2809875"/>
            </a:xfrm>
            <a:prstGeom prst="rect">
              <a:avLst/>
            </a:prstGeom>
            <a:noFill/>
            <a:ln w="9525">
              <a:solidFill>
                <a:schemeClr val="tx1">
                  <a:lumMod val="50000"/>
                  <a:lumOff val="50000"/>
                </a:schemeClr>
              </a:solidFill>
              <a:miter lim="800000"/>
              <a:headEnd/>
              <a:tailEnd/>
            </a:ln>
          </p:spPr>
        </p:pic>
        <p:sp>
          <p:nvSpPr>
            <p:cNvPr id="7" name="圆角矩形 6"/>
            <p:cNvSpPr/>
            <p:nvPr/>
          </p:nvSpPr>
          <p:spPr bwMode="auto">
            <a:xfrm>
              <a:off x="1066800" y="4038600"/>
              <a:ext cx="2971800" cy="457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bwMode="auto">
            <a:xfrm>
              <a:off x="5257800" y="6324600"/>
              <a:ext cx="1600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 name="组合 9"/>
          <p:cNvGrpSpPr>
            <a:grpSpLocks/>
          </p:cNvGrpSpPr>
          <p:nvPr/>
        </p:nvGrpSpPr>
        <p:grpSpPr bwMode="auto">
          <a:xfrm>
            <a:off x="3447755" y="1905040"/>
            <a:ext cx="5436000" cy="3581306"/>
            <a:chOff x="533400" y="1752600"/>
            <a:chExt cx="4295775" cy="2943225"/>
          </a:xfrm>
        </p:grpSpPr>
        <p:pic>
          <p:nvPicPr>
            <p:cNvPr id="10" name="Picture 2"/>
            <p:cNvPicPr>
              <a:picLocks noChangeAspect="1" noChangeArrowheads="1"/>
            </p:cNvPicPr>
            <p:nvPr/>
          </p:nvPicPr>
          <p:blipFill>
            <a:blip r:embed="rId8" cstate="print"/>
            <a:srcRect/>
            <a:stretch>
              <a:fillRect/>
            </a:stretch>
          </p:blipFill>
          <p:spPr bwMode="auto">
            <a:xfrm>
              <a:off x="533400" y="1752600"/>
              <a:ext cx="4295775" cy="2943225"/>
            </a:xfrm>
            <a:prstGeom prst="rect">
              <a:avLst/>
            </a:prstGeom>
            <a:noFill/>
            <a:ln w="9525">
              <a:solidFill>
                <a:schemeClr val="tx1">
                  <a:lumMod val="50000"/>
                  <a:lumOff val="50000"/>
                </a:schemeClr>
              </a:solidFill>
              <a:miter lim="800000"/>
              <a:headEnd/>
              <a:tailEnd/>
            </a:ln>
          </p:spPr>
        </p:pic>
        <p:sp>
          <p:nvSpPr>
            <p:cNvPr id="11" name="圆角矩形 10"/>
            <p:cNvSpPr/>
            <p:nvPr/>
          </p:nvSpPr>
          <p:spPr bwMode="auto">
            <a:xfrm>
              <a:off x="3352800" y="2667000"/>
              <a:ext cx="9906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 name="矩形 10"/>
          <p:cNvSpPr>
            <a:spLocks noChangeArrowheads="1"/>
          </p:cNvSpPr>
          <p:nvPr/>
        </p:nvSpPr>
        <p:spPr bwMode="auto">
          <a:xfrm>
            <a:off x="3439088" y="1905040"/>
            <a:ext cx="5472000" cy="3581306"/>
          </a:xfrm>
          <a:prstGeom prst="rect">
            <a:avLst/>
          </a:prstGeom>
          <a:solidFill>
            <a:schemeClr val="bg1">
              <a:lumMod val="95000"/>
            </a:schemeClr>
          </a:solidFill>
          <a:ln w="9525">
            <a:solidFill>
              <a:schemeClr val="tx1">
                <a:lumMod val="50000"/>
                <a:lumOff val="50000"/>
              </a:schemeClr>
            </a:solidFill>
            <a:miter lim="800000"/>
            <a:headEnd/>
            <a:tailEnd/>
          </a:ln>
        </p:spPr>
        <p:txBody>
          <a:bodyPr wrap="square">
            <a:noAutofit/>
          </a:bodyPr>
          <a:lstStyle/>
          <a:p>
            <a:r>
              <a:rPr lang="zh-CN" altLang="en-US" dirty="0">
                <a:latin typeface="微软雅黑" pitchFamily="34" charset="-122"/>
                <a:ea typeface="微软雅黑" pitchFamily="34" charset="-122"/>
              </a:rPr>
              <a:t>文本首行为存货编码，其余行为序列号，格式如下</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en-US" altLang="zh-CN" dirty="0"/>
              <a:t>F010-S002</a:t>
            </a:r>
          </a:p>
          <a:p>
            <a:r>
              <a:rPr lang="en-US" altLang="zh-CN" dirty="0"/>
              <a:t>SN12060001</a:t>
            </a:r>
          </a:p>
          <a:p>
            <a:r>
              <a:rPr lang="en-US" altLang="zh-CN" dirty="0"/>
              <a:t>SN12060002</a:t>
            </a:r>
          </a:p>
          <a:p>
            <a:r>
              <a:rPr lang="en-US" altLang="zh-CN" dirty="0"/>
              <a:t>SN12060003</a:t>
            </a:r>
          </a:p>
          <a:p>
            <a:r>
              <a:rPr lang="zh-CN" altLang="en-US" dirty="0" smtClean="0"/>
              <a:t>。。。</a:t>
            </a:r>
            <a:endParaRPr lang="zh-CN" altLang="en-US" dirty="0"/>
          </a:p>
        </p:txBody>
      </p:sp>
      <p:grpSp>
        <p:nvGrpSpPr>
          <p:cNvPr id="12" name="组合 12"/>
          <p:cNvGrpSpPr>
            <a:grpSpLocks/>
          </p:cNvGrpSpPr>
          <p:nvPr/>
        </p:nvGrpSpPr>
        <p:grpSpPr bwMode="auto">
          <a:xfrm>
            <a:off x="3352832" y="1447852"/>
            <a:ext cx="5616000" cy="4332997"/>
            <a:chOff x="2819400" y="1143000"/>
            <a:chExt cx="5112674" cy="4848225"/>
          </a:xfrm>
        </p:grpSpPr>
        <p:pic>
          <p:nvPicPr>
            <p:cNvPr id="13" name="Picture 2"/>
            <p:cNvPicPr>
              <a:picLocks noChangeAspect="1" noChangeArrowheads="1"/>
            </p:cNvPicPr>
            <p:nvPr/>
          </p:nvPicPr>
          <p:blipFill>
            <a:blip r:embed="rId9" cstate="print"/>
            <a:srcRect/>
            <a:stretch>
              <a:fillRect/>
            </a:stretch>
          </p:blipFill>
          <p:spPr bwMode="auto">
            <a:xfrm>
              <a:off x="2819400" y="1143000"/>
              <a:ext cx="5112674" cy="4848225"/>
            </a:xfrm>
            <a:prstGeom prst="rect">
              <a:avLst/>
            </a:prstGeom>
            <a:noFill/>
            <a:ln w="9525">
              <a:noFill/>
              <a:miter lim="800000"/>
              <a:headEnd/>
              <a:tailEnd/>
            </a:ln>
          </p:spPr>
        </p:pic>
        <p:sp>
          <p:nvSpPr>
            <p:cNvPr id="14" name="圆角矩形 13"/>
            <p:cNvSpPr/>
            <p:nvPr/>
          </p:nvSpPr>
          <p:spPr bwMode="auto">
            <a:xfrm>
              <a:off x="3733681" y="1143000"/>
              <a:ext cx="533331"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5" name="组合 17"/>
          <p:cNvGrpSpPr>
            <a:grpSpLocks/>
          </p:cNvGrpSpPr>
          <p:nvPr/>
        </p:nvGrpSpPr>
        <p:grpSpPr bwMode="auto">
          <a:xfrm>
            <a:off x="3429030" y="1371654"/>
            <a:ext cx="5544000" cy="4800474"/>
            <a:chOff x="4724400" y="0"/>
            <a:chExt cx="6753225" cy="5734050"/>
          </a:xfrm>
        </p:grpSpPr>
        <p:pic>
          <p:nvPicPr>
            <p:cNvPr id="16" name="Picture 6"/>
            <p:cNvPicPr>
              <a:picLocks noChangeAspect="1" noChangeArrowheads="1"/>
            </p:cNvPicPr>
            <p:nvPr/>
          </p:nvPicPr>
          <p:blipFill>
            <a:blip r:embed="rId10" cstate="print"/>
            <a:srcRect/>
            <a:stretch>
              <a:fillRect/>
            </a:stretch>
          </p:blipFill>
          <p:spPr bwMode="auto">
            <a:xfrm>
              <a:off x="4724400" y="0"/>
              <a:ext cx="6753225" cy="5734050"/>
            </a:xfrm>
            <a:prstGeom prst="rect">
              <a:avLst/>
            </a:prstGeom>
            <a:noFill/>
            <a:ln w="9525">
              <a:noFill/>
              <a:miter lim="800000"/>
              <a:headEnd/>
              <a:tailEnd/>
            </a:ln>
          </p:spPr>
        </p:pic>
        <p:sp>
          <p:nvSpPr>
            <p:cNvPr id="17" name="圆角矩形 16"/>
            <p:cNvSpPr/>
            <p:nvPr/>
          </p:nvSpPr>
          <p:spPr bwMode="auto">
            <a:xfrm>
              <a:off x="6706402" y="2590097"/>
              <a:ext cx="912740" cy="3048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8" name="组合 21"/>
          <p:cNvGrpSpPr>
            <a:grpSpLocks/>
          </p:cNvGrpSpPr>
          <p:nvPr/>
        </p:nvGrpSpPr>
        <p:grpSpPr bwMode="auto">
          <a:xfrm>
            <a:off x="3352832" y="1219258"/>
            <a:ext cx="5616000" cy="5410148"/>
            <a:chOff x="1905000" y="990600"/>
            <a:chExt cx="6715125" cy="5019675"/>
          </a:xfrm>
        </p:grpSpPr>
        <p:pic>
          <p:nvPicPr>
            <p:cNvPr id="19" name="Picture 7"/>
            <p:cNvPicPr>
              <a:picLocks noChangeAspect="1" noChangeArrowheads="1"/>
            </p:cNvPicPr>
            <p:nvPr/>
          </p:nvPicPr>
          <p:blipFill>
            <a:blip r:embed="rId11" cstate="print"/>
            <a:srcRect/>
            <a:stretch>
              <a:fillRect/>
            </a:stretch>
          </p:blipFill>
          <p:spPr bwMode="auto">
            <a:xfrm>
              <a:off x="1905000" y="990600"/>
              <a:ext cx="6715125" cy="5019675"/>
            </a:xfrm>
            <a:prstGeom prst="rect">
              <a:avLst/>
            </a:prstGeom>
            <a:noFill/>
            <a:ln w="9525">
              <a:noFill/>
              <a:miter lim="800000"/>
              <a:headEnd/>
              <a:tailEnd/>
            </a:ln>
          </p:spPr>
        </p:pic>
        <p:sp>
          <p:nvSpPr>
            <p:cNvPr id="20" name="圆角矩形 19"/>
            <p:cNvSpPr/>
            <p:nvPr/>
          </p:nvSpPr>
          <p:spPr bwMode="auto">
            <a:xfrm>
              <a:off x="2209800" y="2895600"/>
              <a:ext cx="2667000" cy="27495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2" name="Picture 3"/>
          <p:cNvPicPr>
            <a:picLocks noChangeAspect="1" noChangeArrowheads="1"/>
          </p:cNvPicPr>
          <p:nvPr/>
        </p:nvPicPr>
        <p:blipFill>
          <a:blip r:embed="rId12" cstate="print"/>
          <a:srcRect/>
          <a:stretch>
            <a:fillRect/>
          </a:stretch>
        </p:blipFill>
        <p:spPr bwMode="auto">
          <a:xfrm>
            <a:off x="3333406" y="1143062"/>
            <a:ext cx="5724000" cy="5404494"/>
          </a:xfrm>
          <a:prstGeom prst="rect">
            <a:avLst/>
          </a:prstGeom>
          <a:noFill/>
          <a:ln w="9525">
            <a:noFill/>
            <a:miter lim="800000"/>
            <a:headEnd/>
            <a:tailEnd/>
          </a:ln>
        </p:spPr>
      </p:pic>
      <p:pic>
        <p:nvPicPr>
          <p:cNvPr id="23" name="Picture 4"/>
          <p:cNvPicPr>
            <a:picLocks noChangeAspect="1" noChangeArrowheads="1"/>
          </p:cNvPicPr>
          <p:nvPr/>
        </p:nvPicPr>
        <p:blipFill>
          <a:blip r:embed="rId13" cstate="print"/>
          <a:srcRect/>
          <a:stretch>
            <a:fillRect/>
          </a:stretch>
        </p:blipFill>
        <p:spPr bwMode="auto">
          <a:xfrm>
            <a:off x="3352833" y="1143061"/>
            <a:ext cx="5590652" cy="5410057"/>
          </a:xfrm>
          <a:prstGeom prst="rect">
            <a:avLst/>
          </a:prstGeom>
          <a:noFill/>
          <a:ln w="9525">
            <a:noFill/>
            <a:miter lim="800000"/>
            <a:headEnd/>
            <a:tailEnd/>
          </a:ln>
        </p:spPr>
      </p:pic>
      <p:sp>
        <p:nvSpPr>
          <p:cNvPr id="27" name="矩形 26"/>
          <p:cNvSpPr/>
          <p:nvPr/>
        </p:nvSpPr>
        <p:spPr>
          <a:xfrm>
            <a:off x="3352832" y="1219258"/>
            <a:ext cx="5638652" cy="54100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5"/>
          <p:cNvPicPr>
            <a:picLocks noChangeAspect="1" noChangeArrowheads="1"/>
          </p:cNvPicPr>
          <p:nvPr/>
        </p:nvPicPr>
        <p:blipFill>
          <a:blip r:embed="rId14" cstate="print"/>
          <a:srcRect/>
          <a:stretch>
            <a:fillRect/>
          </a:stretch>
        </p:blipFill>
        <p:spPr bwMode="auto">
          <a:xfrm>
            <a:off x="4002143" y="2108235"/>
            <a:ext cx="1941359" cy="2997121"/>
          </a:xfrm>
          <a:prstGeom prst="rect">
            <a:avLst/>
          </a:prstGeom>
          <a:noFill/>
          <a:ln w="9525">
            <a:noFill/>
            <a:miter lim="800000"/>
            <a:headEnd/>
            <a:tailEnd/>
          </a:ln>
        </p:spPr>
      </p:pic>
      <p:pic>
        <p:nvPicPr>
          <p:cNvPr id="25" name="Picture 7"/>
          <p:cNvPicPr>
            <a:picLocks noChangeAspect="1" noChangeArrowheads="1"/>
          </p:cNvPicPr>
          <p:nvPr/>
        </p:nvPicPr>
        <p:blipFill>
          <a:blip r:embed="rId15" cstate="print"/>
          <a:srcRect/>
          <a:stretch>
            <a:fillRect/>
          </a:stretch>
        </p:blipFill>
        <p:spPr bwMode="auto">
          <a:xfrm>
            <a:off x="6364343" y="2108235"/>
            <a:ext cx="1941359" cy="2997121"/>
          </a:xfrm>
          <a:prstGeom prst="rect">
            <a:avLst/>
          </a:prstGeom>
          <a:noFill/>
          <a:ln w="9525">
            <a:noFill/>
            <a:miter lim="800000"/>
            <a:headEnd/>
            <a:tailEnd/>
          </a:ln>
        </p:spPr>
      </p:pic>
      <p:pic>
        <p:nvPicPr>
          <p:cNvPr id="26" name="Picture 8"/>
          <p:cNvPicPr>
            <a:picLocks noChangeAspect="1" noChangeArrowheads="1"/>
          </p:cNvPicPr>
          <p:nvPr/>
        </p:nvPicPr>
        <p:blipFill>
          <a:blip r:embed="rId16" cstate="print"/>
          <a:srcRect/>
          <a:stretch>
            <a:fillRect/>
          </a:stretch>
        </p:blipFill>
        <p:spPr bwMode="auto">
          <a:xfrm>
            <a:off x="3276634" y="1278361"/>
            <a:ext cx="5760000" cy="53509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ppt_x</p:attrName>
                                        </p:attrNameLst>
                                      </p:cBhvr>
                                      <p:tavLst>
                                        <p:tav tm="0">
                                          <p:val>
                                            <p:strVal val="#ppt_x-.2"/>
                                          </p:val>
                                        </p:tav>
                                        <p:tav tm="100000">
                                          <p:val>
                                            <p:strVal val="#ppt_x"/>
                                          </p:val>
                                        </p:tav>
                                      </p:tavLst>
                                    </p:anim>
                                    <p:anim calcmode="lin" valueType="num">
                                      <p:cBhvr>
                                        <p:cTn id="20"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447644" y="1371654"/>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447644" y="2038404"/>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447644" y="2743254"/>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447644" y="3962400"/>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447644" y="4648200"/>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447578" y="3352834"/>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447730" y="5333982"/>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smtClean="0">
                <a:solidFill>
                  <a:srgbClr val="FF0000"/>
                </a:solidFill>
                <a:latin typeface="微软雅黑" pitchFamily="34" charset="-122"/>
                <a:ea typeface="微软雅黑" pitchFamily="34" charset="-122"/>
                <a:cs typeface="宋体" charset="0"/>
              </a:rPr>
              <a:t>库存条码</a:t>
            </a:r>
            <a:r>
              <a:rPr kumimoji="1" lang="en-US" altLang="zh-CN" sz="2100" kern="0" dirty="0" smtClean="0">
                <a:solidFill>
                  <a:srgbClr val="FF0000"/>
                </a:solidFill>
                <a:latin typeface="微软雅黑" pitchFamily="34" charset="-122"/>
                <a:ea typeface="微软雅黑" pitchFamily="34" charset="-122"/>
                <a:cs typeface="宋体" charset="0"/>
              </a:rPr>
              <a:t>11.1</a:t>
            </a:r>
            <a:r>
              <a:rPr kumimoji="1" lang="zh-CN" altLang="en-US" sz="2100" kern="0" dirty="0" smtClean="0">
                <a:solidFill>
                  <a:srgbClr val="FF0000"/>
                </a:solidFill>
                <a:latin typeface="微软雅黑" pitchFamily="34" charset="-122"/>
                <a:ea typeface="微软雅黑" pitchFamily="34" charset="-122"/>
                <a:cs typeface="宋体" charset="0"/>
              </a:rPr>
              <a:t>版本的新特性</a:t>
            </a:r>
            <a:endParaRPr kumimoji="1" lang="zh-CN" altLang="en-US" sz="2100" kern="0" dirty="0">
              <a:solidFill>
                <a:srgbClr val="FF0000"/>
              </a:solidFill>
              <a:latin typeface="微软雅黑" pitchFamily="34" charset="-122"/>
              <a:ea typeface="微软雅黑" pitchFamily="34" charset="-122"/>
              <a:cs typeface="宋体" charset="0"/>
            </a:endParaRPr>
          </a:p>
        </p:txBody>
      </p:sp>
      <p:graphicFrame>
        <p:nvGraphicFramePr>
          <p:cNvPr id="3" name="表格 2"/>
          <p:cNvGraphicFramePr>
            <a:graphicFrameLocks noGrp="1"/>
          </p:cNvGraphicFramePr>
          <p:nvPr/>
        </p:nvGraphicFramePr>
        <p:xfrm>
          <a:off x="228600" y="762000"/>
          <a:ext cx="8610600" cy="5704840"/>
        </p:xfrm>
        <a:graphic>
          <a:graphicData uri="http://schemas.openxmlformats.org/drawingml/2006/table">
            <a:tbl>
              <a:tblPr firstRow="1" bandRow="1">
                <a:tableStyleId>{5C22544A-7EE6-4342-B048-85BDC9FD1C3A}</a:tableStyleId>
              </a:tblPr>
              <a:tblGrid>
                <a:gridCol w="609600"/>
                <a:gridCol w="914400"/>
                <a:gridCol w="1676400"/>
                <a:gridCol w="5410200"/>
              </a:tblGrid>
              <a:tr h="370840">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模块</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功能点</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功能说明</a:t>
                      </a:r>
                      <a:endParaRPr lang="zh-CN" altLang="en-US" sz="1600" dirty="0">
                        <a:latin typeface="微软雅黑" pitchFamily="34" charset="-122"/>
                        <a:ea typeface="微软雅黑" pitchFamily="34" charset="-122"/>
                      </a:endParaRPr>
                    </a:p>
                  </a:txBody>
                  <a:tcPr/>
                </a:tc>
              </a:tr>
              <a:tr h="370840">
                <a:tc>
                  <a:txBody>
                    <a:bodyPr/>
                    <a:lstStyle/>
                    <a:p>
                      <a:pPr algn="ctr"/>
                      <a:r>
                        <a:rPr lang="en-US" altLang="zh-CN" sz="1400" dirty="0" smtClean="0">
                          <a:latin typeface="微软雅黑" pitchFamily="34" charset="-122"/>
                          <a:ea typeface="微软雅黑" pitchFamily="34" charset="-122"/>
                        </a:rPr>
                        <a:t>1</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solidFill>
                            <a:schemeClr val="tx1"/>
                          </a:solidFill>
                          <a:latin typeface="微软雅黑" pitchFamily="34" charset="-122"/>
                          <a:ea typeface="微软雅黑" pitchFamily="34" charset="-122"/>
                        </a:rPr>
                        <a:t>条码</a:t>
                      </a:r>
                      <a:r>
                        <a:rPr lang="en-US" altLang="zh-CN" sz="1400" dirty="0" smtClean="0">
                          <a:solidFill>
                            <a:schemeClr val="tx1"/>
                          </a:solidFill>
                          <a:latin typeface="微软雅黑" pitchFamily="34" charset="-122"/>
                          <a:ea typeface="微软雅黑" pitchFamily="34" charset="-122"/>
                        </a:rPr>
                        <a:t>-PC</a:t>
                      </a:r>
                      <a:endParaRPr lang="zh-CN" altLang="en-US" sz="1400" dirty="0">
                        <a:solidFill>
                          <a:schemeClr val="tx1"/>
                        </a:solidFill>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tx1"/>
                          </a:solidFill>
                          <a:latin typeface="微软雅黑" pitchFamily="34" charset="-122"/>
                          <a:ea typeface="微软雅黑" pitchFamily="34" charset="-122"/>
                          <a:cs typeface="+mn-cs"/>
                        </a:rPr>
                        <a:t>单据批量生条码</a:t>
                      </a:r>
                      <a:endParaRPr lang="zh-CN" altLang="en-US" sz="1400" kern="1200" dirty="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400" kern="1200" dirty="0" smtClean="0">
                          <a:solidFill>
                            <a:schemeClr val="tx1"/>
                          </a:solidFill>
                          <a:latin typeface="微软雅黑" pitchFamily="34" charset="-122"/>
                          <a:ea typeface="微软雅黑" pitchFamily="34" charset="-122"/>
                          <a:cs typeface="+mn-cs"/>
                        </a:rPr>
                        <a:t>单据</a:t>
                      </a:r>
                      <a:r>
                        <a:rPr lang="en-US" altLang="zh-CN"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单据列表可以按照默认条码规则批量生成条码，提高生条码的效率。</a:t>
                      </a:r>
                      <a:endParaRPr lang="zh-CN" altLang="en-US" sz="1400" kern="1200" dirty="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2</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zh-CN" altLang="en-US" sz="1400" dirty="0" smtClean="0">
                          <a:latin typeface="微软雅黑" pitchFamily="34" charset="-122"/>
                          <a:ea typeface="微软雅黑" pitchFamily="34" charset="-122"/>
                        </a:rPr>
                        <a:t>无线</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条码应用范围扩展</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委外、质量</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支持委外订单条码生成与打印</a:t>
                      </a:r>
                      <a:endParaRPr lang="en-US" altLang="zh-CN" sz="1400" kern="1200" dirty="0" smtClean="0">
                        <a:solidFill>
                          <a:schemeClr val="dk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支持来料检验单、产成品检验单条码生成与打印</a:t>
                      </a:r>
                      <a:endParaRPr lang="en-US" altLang="zh-CN" sz="1400" b="1" kern="1200" dirty="0" smtClean="0">
                        <a:solidFill>
                          <a:schemeClr val="tx1"/>
                        </a:solidFill>
                        <a:latin typeface="微软雅黑" pitchFamily="34" charset="-122"/>
                        <a:ea typeface="微软雅黑" pitchFamily="34" charset="-122"/>
                        <a:cs typeface="+mn-cs"/>
                      </a:endParaRPr>
                    </a:p>
                    <a:p>
                      <a:pPr marL="0" lv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支持上述单据生成条码的扫描入库（</a:t>
                      </a:r>
                      <a:r>
                        <a:rPr lang="en-US" altLang="zh-CN" sz="1400" b="1" dirty="0" smtClean="0">
                          <a:solidFill>
                            <a:schemeClr val="tx1"/>
                          </a:solidFill>
                          <a:latin typeface="微软雅黑" pitchFamily="34" charset="-122"/>
                          <a:ea typeface="微软雅黑" pitchFamily="34" charset="-122"/>
                        </a:rPr>
                        <a:t>PC/</a:t>
                      </a:r>
                      <a:r>
                        <a:rPr lang="zh-CN" altLang="en-US" sz="1400" b="1" dirty="0" smtClean="0">
                          <a:solidFill>
                            <a:schemeClr val="tx1"/>
                          </a:solidFill>
                          <a:latin typeface="微软雅黑" pitchFamily="34" charset="-122"/>
                          <a:ea typeface="微软雅黑" pitchFamily="34" charset="-122"/>
                        </a:rPr>
                        <a:t>无线</a:t>
                      </a:r>
                      <a:r>
                        <a:rPr lang="zh-CN" altLang="en-US" sz="1400" b="1" kern="1200" dirty="0" smtClean="0">
                          <a:solidFill>
                            <a:schemeClr val="tx1"/>
                          </a:solidFill>
                          <a:latin typeface="微软雅黑" pitchFamily="34" charset="-122"/>
                          <a:ea typeface="微软雅黑" pitchFamily="34" charset="-122"/>
                          <a:cs typeface="+mn-cs"/>
                        </a:rPr>
                        <a:t>）</a:t>
                      </a:r>
                    </a:p>
                  </a:txBody>
                  <a:tcPr/>
                </a:tc>
              </a:tr>
              <a:tr h="370840">
                <a:tc>
                  <a:txBody>
                    <a:bodyPr/>
                    <a:lstStyle/>
                    <a:p>
                      <a:pPr algn="ctr"/>
                      <a:r>
                        <a:rPr lang="en-US" altLang="zh-CN" sz="1400" dirty="0" smtClean="0">
                          <a:latin typeface="微软雅黑" pitchFamily="34" charset="-122"/>
                          <a:ea typeface="微软雅黑" pitchFamily="34" charset="-122"/>
                        </a:rPr>
                        <a:t>3</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条码标签设计</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lv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标签支持拖拽调整大小</a:t>
                      </a:r>
                      <a:endParaRPr lang="en-US" altLang="zh-CN" sz="1400" kern="1200" dirty="0" smtClean="0">
                        <a:solidFill>
                          <a:schemeClr val="dk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条码标签栏目支持多选后统一置为左对齐、右对齐。</a:t>
                      </a:r>
                      <a:endParaRPr lang="en-US" altLang="zh-CN" sz="1400" kern="1200" dirty="0" smtClean="0">
                        <a:solidFill>
                          <a:schemeClr val="dk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条码标签栏目支持多选后统一修改坐标、颜色、字体区的内容。</a:t>
                      </a:r>
                    </a:p>
                    <a:p>
                      <a:pPr marL="0" lv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标签栏目 </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字段含义</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字段名</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置顶，使得用户第一眼就能看见。</a:t>
                      </a:r>
                    </a:p>
                    <a:p>
                      <a:pPr marL="0" lv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条码标签的文本框支持字符居左、居右、居中。</a:t>
                      </a:r>
                    </a:p>
                  </a:txBody>
                  <a:tcPr/>
                </a:tc>
              </a:tr>
              <a:tr h="370840">
                <a:tc>
                  <a:txBody>
                    <a:bodyPr/>
                    <a:lstStyle/>
                    <a:p>
                      <a:pPr algn="ctr"/>
                      <a:r>
                        <a:rPr lang="en-US" altLang="zh-CN" sz="1400" dirty="0" smtClean="0">
                          <a:latin typeface="微软雅黑" pitchFamily="34" charset="-122"/>
                          <a:ea typeface="微软雅黑" pitchFamily="34" charset="-122"/>
                        </a:rPr>
                        <a:t>4</a:t>
                      </a:r>
                      <a:endParaRPr lang="zh-CN" altLang="en-US" sz="1400" dirty="0">
                        <a:latin typeface="微软雅黑" pitchFamily="34" charset="-122"/>
                        <a:ea typeface="微软雅黑" pitchFamily="34" charset="-122"/>
                      </a:endParaRPr>
                    </a:p>
                  </a:txBody>
                  <a:tcPr/>
                </a:tc>
                <a:tc>
                  <a:txBody>
                    <a:bodyPr/>
                    <a:lstStyle/>
                    <a:p>
                      <a:pPr algn="l"/>
                      <a:r>
                        <a:rPr lang="zh-CN" altLang="en-US" sz="1400" smtClean="0">
                          <a:latin typeface="微软雅黑" pitchFamily="34" charset="-122"/>
                          <a:ea typeface="微软雅黑" pitchFamily="34" charset="-122"/>
                        </a:rPr>
                        <a:t>条码</a:t>
                      </a:r>
                      <a:r>
                        <a:rPr lang="en-US" altLang="zh-CN" sz="1400" smtClean="0">
                          <a:latin typeface="微软雅黑" pitchFamily="34" charset="-122"/>
                          <a:ea typeface="微软雅黑" pitchFamily="34" charset="-122"/>
                        </a:rPr>
                        <a:t>-PC</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条码档中可包含序列号</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lv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条码规则中增加序列号参数</a:t>
                      </a:r>
                      <a:endParaRPr lang="en-US" altLang="zh-CN" sz="1400" b="1" kern="1200" dirty="0" smtClean="0">
                        <a:solidFill>
                          <a:schemeClr val="tx1"/>
                        </a:solidFill>
                        <a:latin typeface="微软雅黑" pitchFamily="34" charset="-122"/>
                        <a:ea typeface="微软雅黑" pitchFamily="34" charset="-122"/>
                        <a:cs typeface="+mn-cs"/>
                      </a:endParaRPr>
                    </a:p>
                    <a:p>
                      <a:pPr marL="0" lv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支持</a:t>
                      </a:r>
                      <a:r>
                        <a:rPr lang="en-US" altLang="en-US" sz="1400" b="1" kern="1200" dirty="0" smtClean="0">
                          <a:solidFill>
                            <a:schemeClr val="tx1"/>
                          </a:solidFill>
                          <a:latin typeface="微软雅黑" pitchFamily="34" charset="-122"/>
                          <a:ea typeface="微软雅黑" pitchFamily="34" charset="-122"/>
                          <a:cs typeface="+mn-cs"/>
                        </a:rPr>
                        <a:t>txt</a:t>
                      </a:r>
                      <a:r>
                        <a:rPr lang="zh-CN" altLang="en-US" sz="1400" b="1" kern="1200" dirty="0" smtClean="0">
                          <a:solidFill>
                            <a:schemeClr val="tx1"/>
                          </a:solidFill>
                          <a:latin typeface="微软雅黑" pitchFamily="34" charset="-122"/>
                          <a:ea typeface="微软雅黑" pitchFamily="34" charset="-122"/>
                          <a:cs typeface="+mn-cs"/>
                        </a:rPr>
                        <a:t>先导入序列号增行，再生成条码，条码档中记录序列号</a:t>
                      </a:r>
                      <a:endParaRPr lang="en-US" altLang="zh-CN" sz="1400" b="1" kern="1200" dirty="0" smtClean="0">
                        <a:solidFill>
                          <a:schemeClr val="tx1"/>
                        </a:solidFill>
                        <a:latin typeface="微软雅黑" pitchFamily="34" charset="-122"/>
                        <a:ea typeface="微软雅黑" pitchFamily="34" charset="-122"/>
                        <a:cs typeface="+mn-cs"/>
                      </a:endParaRPr>
                    </a:p>
                    <a:p>
                      <a:pPr marL="0" lv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扫描条码时自动将条码档中的序列号写入单据序列号子表</a:t>
                      </a:r>
                      <a:endParaRPr lang="zh-CN" altLang="en-US" sz="1400" b="1" kern="1200" dirty="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5</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单据联查条码主档</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采购订单</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到货单，委外订单</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到货单、生产订单、来料检验单，产品检验单可联查其生成的条码主档</a:t>
                      </a:r>
                      <a:endParaRPr lang="zh-CN" altLang="en-US" sz="1400" kern="1200" dirty="0">
                        <a:solidFill>
                          <a:schemeClr val="dk1"/>
                        </a:solidFill>
                        <a:latin typeface="微软雅黑" pitchFamily="34" charset="-122"/>
                        <a:ea typeface="微软雅黑" pitchFamily="34" charset="-122"/>
                        <a:cs typeface="+mn-cs"/>
                      </a:endParaRPr>
                    </a:p>
                  </a:txBody>
                  <a:tcPr/>
                </a:tc>
              </a:tr>
              <a:tr h="370840">
                <a:tc>
                  <a:txBody>
                    <a:bodyPr/>
                    <a:lstStyle/>
                    <a:p>
                      <a:pPr marL="0" algn="ctr" defTabSz="914400" rtl="0" eaLnBrk="1" latinLnBrk="0" hangingPunct="1"/>
                      <a:r>
                        <a:rPr lang="en-US" altLang="zh-CN" sz="1400" kern="1200" dirty="0" smtClean="0">
                          <a:solidFill>
                            <a:schemeClr val="dk1"/>
                          </a:solidFill>
                          <a:latin typeface="微软雅黑" pitchFamily="34" charset="-122"/>
                          <a:ea typeface="微软雅黑" pitchFamily="34" charset="-122"/>
                          <a:cs typeface="+mn-cs"/>
                        </a:rPr>
                        <a:t>6</a:t>
                      </a:r>
                      <a:endParaRPr lang="zh-CN" altLang="en-US" sz="1400" kern="1200" dirty="0" smtClean="0">
                        <a:solidFill>
                          <a:schemeClr val="dk1"/>
                        </a:solidFill>
                        <a:latin typeface="微软雅黑" pitchFamily="34" charset="-122"/>
                        <a:ea typeface="微软雅黑" pitchFamily="34" charset="-122"/>
                        <a:cs typeface="+mn-cs"/>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条码打印</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打印条码时允许用户输入打印份数。</a:t>
                      </a:r>
                      <a:endParaRPr lang="en-US" altLang="zh-CN" sz="1400" b="1" kern="1200" dirty="0" smtClean="0">
                        <a:solidFill>
                          <a:schemeClr val="tx1"/>
                        </a:solidFill>
                        <a:latin typeface="微软雅黑" pitchFamily="34" charset="-122"/>
                        <a:ea typeface="微软雅黑" pitchFamily="34" charset="-122"/>
                        <a:cs typeface="+mn-cs"/>
                      </a:endParaRPr>
                    </a:p>
                    <a:p>
                      <a:pPr mar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条码标签打印设置中的打印机存储在客户端，便于不同客户端就近打印标签。</a:t>
                      </a:r>
                      <a:endParaRPr lang="en-US" altLang="zh-CN" sz="1400" b="1" kern="1200" dirty="0" smtClean="0">
                        <a:solidFill>
                          <a:schemeClr val="tx1"/>
                        </a:solidFill>
                        <a:latin typeface="微软雅黑" pitchFamily="34" charset="-122"/>
                        <a:ea typeface="微软雅黑" pitchFamily="34" charset="-122"/>
                        <a:cs typeface="+mn-cs"/>
                      </a:endParaRPr>
                    </a:p>
                    <a:p>
                      <a:pPr marL="0" algn="l" defTabSz="914400" rtl="0" eaLnBrk="1" latinLnBrk="0" hangingPunct="1"/>
                      <a:r>
                        <a:rPr lang="zh-CN" altLang="en-US" sz="1400" kern="1200" dirty="0" smtClean="0">
                          <a:solidFill>
                            <a:schemeClr val="tx1"/>
                          </a:solidFill>
                          <a:latin typeface="微软雅黑" pitchFamily="34" charset="-122"/>
                          <a:ea typeface="微软雅黑" pitchFamily="34" charset="-122"/>
                          <a:cs typeface="+mn-cs"/>
                        </a:rPr>
                        <a:t>存货、仓库、货位档案支持条码打印</a:t>
                      </a:r>
                      <a:endParaRPr lang="en-US" altLang="zh-CN" sz="1400" kern="1200" dirty="0" smtClean="0">
                        <a:solidFill>
                          <a:schemeClr val="tx1"/>
                        </a:solidFill>
                        <a:latin typeface="微软雅黑" pitchFamily="34" charset="-122"/>
                        <a:ea typeface="微软雅黑" pitchFamily="34" charset="-122"/>
                        <a:cs typeface="+mn-cs"/>
                      </a:endParaRPr>
                    </a:p>
                    <a:p>
                      <a:pPr marL="0" algn="l" defTabSz="914400" rtl="0" eaLnBrk="1" latinLnBrk="0" hangingPunct="1"/>
                      <a:r>
                        <a:rPr lang="zh-CN" altLang="en-US" sz="1400" b="1" kern="1200" dirty="0" smtClean="0">
                          <a:solidFill>
                            <a:schemeClr val="tx1"/>
                          </a:solidFill>
                          <a:latin typeface="微软雅黑" pitchFamily="34" charset="-122"/>
                          <a:ea typeface="微软雅黑" pitchFamily="34" charset="-122"/>
                          <a:cs typeface="+mn-cs"/>
                        </a:rPr>
                        <a:t>单据支持打印解析式条码</a:t>
                      </a:r>
                      <a:endParaRPr lang="en-US" altLang="zh-CN" sz="14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7</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条码扫描</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无线条码支持销售退货</a:t>
                      </a:r>
                      <a:endParaRPr lang="en-US" altLang="zh-CN" sz="1400" b="1" kern="1200" dirty="0" smtClean="0">
                        <a:solidFill>
                          <a:schemeClr val="tx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无线条码支持红字销售出库单上架</a:t>
                      </a:r>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smtClean="0">
                <a:solidFill>
                  <a:srgbClr val="FF0000"/>
                </a:solidFill>
                <a:latin typeface="微软雅黑" pitchFamily="34" charset="-122"/>
                <a:ea typeface="微软雅黑" pitchFamily="34" charset="-122"/>
                <a:cs typeface="宋体" charset="0"/>
              </a:rPr>
              <a:t>库存条码</a:t>
            </a:r>
            <a:r>
              <a:rPr kumimoji="1" lang="en-US" altLang="zh-CN" sz="2100" kern="0" dirty="0" smtClean="0">
                <a:solidFill>
                  <a:srgbClr val="FF0000"/>
                </a:solidFill>
                <a:latin typeface="微软雅黑" pitchFamily="34" charset="-122"/>
                <a:ea typeface="微软雅黑" pitchFamily="34" charset="-122"/>
                <a:cs typeface="宋体" charset="0"/>
              </a:rPr>
              <a:t>11.1</a:t>
            </a:r>
            <a:r>
              <a:rPr kumimoji="1" lang="zh-CN" altLang="en-US" sz="2100" kern="0" dirty="0" smtClean="0">
                <a:solidFill>
                  <a:srgbClr val="FF0000"/>
                </a:solidFill>
                <a:latin typeface="微软雅黑" pitchFamily="34" charset="-122"/>
                <a:ea typeface="微软雅黑" pitchFamily="34" charset="-122"/>
                <a:cs typeface="宋体" charset="0"/>
              </a:rPr>
              <a:t>版本的新特性</a:t>
            </a:r>
            <a:endParaRPr kumimoji="1" lang="zh-CN" altLang="en-US" sz="2100" kern="0" dirty="0">
              <a:solidFill>
                <a:srgbClr val="FF0000"/>
              </a:solidFill>
              <a:latin typeface="微软雅黑" pitchFamily="34" charset="-122"/>
              <a:ea typeface="微软雅黑" pitchFamily="34" charset="-122"/>
              <a:cs typeface="宋体" charset="0"/>
            </a:endParaRPr>
          </a:p>
        </p:txBody>
      </p:sp>
      <p:graphicFrame>
        <p:nvGraphicFramePr>
          <p:cNvPr id="3" name="表格 2"/>
          <p:cNvGraphicFramePr>
            <a:graphicFrameLocks noGrp="1"/>
          </p:cNvGraphicFramePr>
          <p:nvPr/>
        </p:nvGraphicFramePr>
        <p:xfrm>
          <a:off x="228600" y="762000"/>
          <a:ext cx="8610600" cy="4953000"/>
        </p:xfrm>
        <a:graphic>
          <a:graphicData uri="http://schemas.openxmlformats.org/drawingml/2006/table">
            <a:tbl>
              <a:tblPr firstRow="1" bandRow="1">
                <a:tableStyleId>{5C22544A-7EE6-4342-B048-85BDC9FD1C3A}</a:tableStyleId>
              </a:tblPr>
              <a:tblGrid>
                <a:gridCol w="609600"/>
                <a:gridCol w="914400"/>
                <a:gridCol w="1447800"/>
                <a:gridCol w="5638800"/>
              </a:tblGrid>
              <a:tr h="370840">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模块</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功能点</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solidFill>
                            <a:schemeClr val="tx1"/>
                          </a:solidFill>
                          <a:latin typeface="微软雅黑" pitchFamily="34" charset="-122"/>
                          <a:ea typeface="微软雅黑" pitchFamily="34" charset="-122"/>
                        </a:rPr>
                        <a:t>功能说明</a:t>
                      </a:r>
                      <a:endParaRPr lang="zh-CN" altLang="en-US" sz="1600" dirty="0">
                        <a:solidFill>
                          <a:schemeClr val="tx1"/>
                        </a:solidFill>
                        <a:latin typeface="微软雅黑" pitchFamily="34" charset="-122"/>
                        <a:ea typeface="微软雅黑" pitchFamily="34" charset="-122"/>
                      </a:endParaRPr>
                    </a:p>
                  </a:txBody>
                  <a:tcPr/>
                </a:tc>
              </a:tr>
              <a:tr h="370840">
                <a:tc>
                  <a:txBody>
                    <a:bodyPr/>
                    <a:lstStyle/>
                    <a:p>
                      <a:pPr algn="ctr"/>
                      <a:r>
                        <a:rPr lang="en-US" altLang="zh-CN" sz="1400" dirty="0" smtClean="0">
                          <a:latin typeface="微软雅黑" pitchFamily="34" charset="-122"/>
                          <a:ea typeface="微软雅黑" pitchFamily="34" charset="-122"/>
                        </a:rPr>
                        <a:t>8</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en-US" altLang="zh-CN" sz="1400" baseline="0" dirty="0" smtClean="0">
                          <a:latin typeface="微软雅黑" pitchFamily="34" charset="-122"/>
                          <a:ea typeface="微软雅黑" pitchFamily="34" charset="-122"/>
                        </a:rPr>
                        <a:t> </a:t>
                      </a:r>
                      <a:r>
                        <a:rPr lang="zh-CN" altLang="en-US" sz="1400" baseline="0" dirty="0" smtClean="0">
                          <a:latin typeface="微软雅黑" pitchFamily="34" charset="-122"/>
                          <a:ea typeface="微软雅黑" pitchFamily="34" charset="-122"/>
                        </a:rPr>
                        <a:t>无线</a:t>
                      </a:r>
                      <a:endParaRPr lang="zh-CN" altLang="en-US" sz="1400" dirty="0" smtClean="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条码扫描</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支持采购退货的拣货作业</a:t>
                      </a:r>
                      <a:endParaRPr lang="zh-CN" altLang="en-US" sz="1400" b="1" kern="1200" dirty="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9</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en-US" altLang="zh-CN" sz="1400" baseline="0" dirty="0" smtClean="0">
                          <a:latin typeface="微软雅黑" pitchFamily="34" charset="-122"/>
                          <a:ea typeface="微软雅黑" pitchFamily="34" charset="-122"/>
                        </a:rPr>
                        <a:t> </a:t>
                      </a:r>
                      <a:r>
                        <a:rPr lang="zh-CN" altLang="en-US" sz="1400" baseline="0" dirty="0" smtClean="0">
                          <a:latin typeface="微软雅黑" pitchFamily="34" charset="-122"/>
                          <a:ea typeface="微软雅黑" pitchFamily="34" charset="-122"/>
                        </a:rPr>
                        <a:t>无线</a:t>
                      </a:r>
                      <a:endParaRPr lang="zh-CN" altLang="en-US" sz="1400" dirty="0" smtClean="0">
                        <a:latin typeface="微软雅黑" pitchFamily="34" charset="-122"/>
                        <a:ea typeface="微软雅黑"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电商接口</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新增电商拣货接口</a:t>
                      </a:r>
                      <a:endParaRPr lang="en-US" altLang="zh-CN" sz="14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10</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en-US" altLang="zh-CN" sz="1400" baseline="0" dirty="0" smtClean="0">
                          <a:latin typeface="微软雅黑" pitchFamily="34" charset="-122"/>
                          <a:ea typeface="微软雅黑" pitchFamily="34" charset="-122"/>
                        </a:rPr>
                        <a:t> </a:t>
                      </a:r>
                      <a:r>
                        <a:rPr lang="zh-CN" altLang="en-US" sz="1400" baseline="0" dirty="0" smtClean="0">
                          <a:latin typeface="微软雅黑" pitchFamily="34" charset="-122"/>
                          <a:ea typeface="微软雅黑" pitchFamily="34" charset="-122"/>
                        </a:rPr>
                        <a:t>无线</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库存复盘接口</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r>
                        <a:rPr lang="zh-CN" altLang="en-US" sz="1400" b="1" kern="1200" dirty="0" smtClean="0">
                          <a:solidFill>
                            <a:schemeClr val="tx1"/>
                          </a:solidFill>
                          <a:latin typeface="微软雅黑" pitchFamily="34" charset="-122"/>
                          <a:ea typeface="微软雅黑" pitchFamily="34" charset="-122"/>
                          <a:cs typeface="+mn-cs"/>
                        </a:rPr>
                        <a:t>库存支持复盘业务，无线支持复盘扫描</a:t>
                      </a:r>
                      <a:endParaRPr lang="en-US" altLang="zh-CN" sz="14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11</a:t>
                      </a:r>
                      <a:endParaRPr lang="zh-CN" altLang="en-US" sz="1400" dirty="0">
                        <a:latin typeface="微软雅黑" pitchFamily="34" charset="-122"/>
                        <a:ea typeface="微软雅黑" pitchFamily="34" charset="-122"/>
                      </a:endParaRPr>
                    </a:p>
                  </a:txBody>
                  <a:tcPr/>
                </a:tc>
                <a:tc>
                  <a:txBody>
                    <a:bodyPr/>
                    <a:lstStyle/>
                    <a:p>
                      <a:pPr algn="l"/>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条码扫描</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r>
                        <a:rPr lang="zh-CN" altLang="en-US" sz="1400" b="1" kern="1200" dirty="0" smtClean="0">
                          <a:solidFill>
                            <a:schemeClr val="tx1"/>
                          </a:solidFill>
                          <a:latin typeface="微软雅黑" pitchFamily="34" charset="-122"/>
                          <a:ea typeface="微软雅黑" pitchFamily="34" charset="-122"/>
                          <a:cs typeface="+mn-cs"/>
                        </a:rPr>
                        <a:t>扫码验货支持部分行扫码部分行不扫码的应用模式</a:t>
                      </a:r>
                      <a:endParaRPr lang="en-US" altLang="zh-CN" sz="1400" b="1" kern="1200" dirty="0" smtClean="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12</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zh-CN" altLang="en-US" sz="1400" dirty="0" smtClean="0">
                          <a:latin typeface="微软雅黑" pitchFamily="34" charset="-122"/>
                          <a:ea typeface="微软雅黑" pitchFamily="34" charset="-122"/>
                        </a:rPr>
                        <a:t>无线</a:t>
                      </a: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条码扫描</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解析规则中没有定义数量段，扫描解析式条码时数量也能自动带</a:t>
                      </a:r>
                      <a:r>
                        <a:rPr lang="en-US" altLang="en-US" sz="1400" kern="1200" dirty="0" smtClean="0">
                          <a:solidFill>
                            <a:schemeClr val="dk1"/>
                          </a:solidFill>
                          <a:latin typeface="微软雅黑" pitchFamily="34" charset="-122"/>
                          <a:ea typeface="微软雅黑" pitchFamily="34" charset="-122"/>
                          <a:cs typeface="+mn-cs"/>
                        </a:rPr>
                        <a:t>1</a:t>
                      </a:r>
                      <a:r>
                        <a:rPr lang="zh-CN" altLang="en-US" sz="1400" kern="1200" dirty="0" smtClean="0">
                          <a:solidFill>
                            <a:schemeClr val="dk1"/>
                          </a:solidFill>
                          <a:latin typeface="微软雅黑" pitchFamily="34" charset="-122"/>
                          <a:ea typeface="微软雅黑"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依据后台参数（</a:t>
                      </a:r>
                      <a:r>
                        <a:rPr lang="en-US" altLang="en-US" sz="1400" kern="1200" dirty="0" err="1" smtClean="0">
                          <a:solidFill>
                            <a:schemeClr val="dk1"/>
                          </a:solidFill>
                          <a:latin typeface="微软雅黑" pitchFamily="34" charset="-122"/>
                          <a:ea typeface="微软雅黑" pitchFamily="34" charset="-122"/>
                          <a:cs typeface="+mn-cs"/>
                        </a:rPr>
                        <a:t>iDefQty</a:t>
                      </a:r>
                      <a:r>
                        <a:rPr lang="zh-CN" altLang="en-US" sz="1400" kern="1200" dirty="0" smtClean="0">
                          <a:solidFill>
                            <a:schemeClr val="dk1"/>
                          </a:solidFill>
                          <a:latin typeface="微软雅黑" pitchFamily="34" charset="-122"/>
                          <a:ea typeface="微软雅黑" pitchFamily="34" charset="-122"/>
                          <a:cs typeface="+mn-cs"/>
                        </a:rPr>
                        <a:t>）取值确定扫描时数量的赋值：空，不赋值；有值时，按参数值为单据数量赋值。</a:t>
                      </a:r>
                    </a:p>
                  </a:txBody>
                  <a:tcPr/>
                </a:tc>
              </a:tr>
              <a:tr h="370840">
                <a:tc>
                  <a:txBody>
                    <a:bodyPr/>
                    <a:lstStyle/>
                    <a:p>
                      <a:pPr algn="ctr"/>
                      <a:r>
                        <a:rPr lang="en-US" altLang="zh-CN" sz="1400" dirty="0" smtClean="0">
                          <a:latin typeface="微软雅黑" pitchFamily="34" charset="-122"/>
                          <a:ea typeface="微软雅黑" pitchFamily="34" charset="-122"/>
                        </a:rPr>
                        <a:t>13</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r>
                        <a:rPr lang="zh-CN" altLang="en-US" sz="1400" dirty="0" smtClean="0">
                          <a:latin typeface="微软雅黑" pitchFamily="34" charset="-122"/>
                          <a:ea typeface="微软雅黑" pitchFamily="34" charset="-122"/>
                        </a:rPr>
                        <a:t>无线</a:t>
                      </a:r>
                      <a:endParaRPr lang="zh-CN" altLang="en-US" sz="1400" dirty="0">
                        <a:latin typeface="微软雅黑" pitchFamily="34" charset="-122"/>
                        <a:ea typeface="微软雅黑" pitchFamily="34" charset="-122"/>
                      </a:endParaRPr>
                    </a:p>
                  </a:txBody>
                  <a:tcPr/>
                </a:tc>
                <a:tc>
                  <a:txBody>
                    <a:bodyPr/>
                    <a:lstStyle/>
                    <a:p>
                      <a:pPr marL="0" algn="l" defTabSz="914400" rtl="0" eaLnBrk="1" latinLnBrk="0" hangingPunct="1"/>
                      <a:r>
                        <a:rPr lang="zh-CN" altLang="en-US" sz="1400" kern="1200" dirty="0" smtClean="0">
                          <a:solidFill>
                            <a:schemeClr val="dk1"/>
                          </a:solidFill>
                          <a:latin typeface="微软雅黑" pitchFamily="34" charset="-122"/>
                          <a:ea typeface="微软雅黑" pitchFamily="34" charset="-122"/>
                          <a:cs typeface="+mn-cs"/>
                        </a:rPr>
                        <a:t>扫描明细</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en-US" altLang="zh-CN" sz="1400" kern="1200" dirty="0" smtClean="0">
                          <a:solidFill>
                            <a:schemeClr val="tx1"/>
                          </a:solidFill>
                          <a:latin typeface="微软雅黑" pitchFamily="34" charset="-122"/>
                          <a:ea typeface="微软雅黑" pitchFamily="34" charset="-122"/>
                          <a:cs typeface="+mn-cs"/>
                        </a:rPr>
                        <a:t>PC</a:t>
                      </a:r>
                      <a:r>
                        <a:rPr lang="zh-CN" altLang="en-US" sz="1400" kern="1200" dirty="0" smtClean="0">
                          <a:solidFill>
                            <a:schemeClr val="tx1"/>
                          </a:solidFill>
                          <a:latin typeface="微软雅黑" pitchFamily="34" charset="-122"/>
                          <a:ea typeface="微软雅黑" pitchFamily="34" charset="-122"/>
                          <a:cs typeface="+mn-cs"/>
                        </a:rPr>
                        <a:t>端新增条码扫描明细列表：用户可查看、删除条码扫描明细历史</a:t>
                      </a:r>
                      <a:endParaRPr lang="en-US" altLang="zh-CN" sz="1400" kern="1200" dirty="0" smtClean="0">
                        <a:solidFill>
                          <a:schemeClr val="tx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选项</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记条码明细</a:t>
                      </a:r>
                      <a:r>
                        <a:rPr lang="en-US" altLang="en-US" sz="1400" kern="1200" dirty="0" smtClean="0">
                          <a:solidFill>
                            <a:schemeClr val="dk1"/>
                          </a:solidFill>
                          <a:latin typeface="微软雅黑" pitchFamily="34" charset="-122"/>
                          <a:ea typeface="微软雅黑" pitchFamily="34" charset="-122"/>
                          <a:cs typeface="+mn-cs"/>
                        </a:rPr>
                        <a:t>]y</a:t>
                      </a:r>
                      <a:r>
                        <a:rPr lang="zh-CN" altLang="en-US" sz="1400" kern="1200" dirty="0" smtClean="0">
                          <a:solidFill>
                            <a:schemeClr val="dk1"/>
                          </a:solidFill>
                          <a:latin typeface="微软雅黑" pitchFamily="34" charset="-122"/>
                          <a:ea typeface="微软雅黑" pitchFamily="34" charset="-122"/>
                          <a:cs typeface="+mn-cs"/>
                        </a:rPr>
                        <a:t>时</a:t>
                      </a:r>
                      <a:r>
                        <a:rPr lang="en-US" altLang="en-US" sz="1400" kern="1200" dirty="0" smtClean="0">
                          <a:solidFill>
                            <a:schemeClr val="dk1"/>
                          </a:solidFill>
                          <a:latin typeface="微软雅黑" pitchFamily="34" charset="-122"/>
                          <a:ea typeface="微软雅黑" pitchFamily="34" charset="-122"/>
                          <a:cs typeface="+mn-cs"/>
                        </a:rPr>
                        <a:t>,</a:t>
                      </a:r>
                      <a:r>
                        <a:rPr lang="zh-CN" altLang="en-US" sz="1400" kern="1200" dirty="0" smtClean="0">
                          <a:solidFill>
                            <a:schemeClr val="dk1"/>
                          </a:solidFill>
                          <a:latin typeface="微软雅黑" pitchFamily="34" charset="-122"/>
                          <a:ea typeface="微软雅黑" pitchFamily="34" charset="-122"/>
                          <a:cs typeface="+mn-cs"/>
                        </a:rPr>
                        <a:t>无线端保存单据时支持保存扫描明细。</a:t>
                      </a:r>
                    </a:p>
                  </a:txBody>
                  <a:tcPr/>
                </a:tc>
              </a:tr>
              <a:tr h="370840">
                <a:tc>
                  <a:txBody>
                    <a:bodyPr/>
                    <a:lstStyle/>
                    <a:p>
                      <a:pPr algn="ctr"/>
                      <a:r>
                        <a:rPr lang="en-US" altLang="zh-CN" sz="1400" dirty="0" smtClean="0">
                          <a:latin typeface="微软雅黑" pitchFamily="34" charset="-122"/>
                          <a:ea typeface="微软雅黑" pitchFamily="34" charset="-122"/>
                        </a:rPr>
                        <a:t>14</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-PC</a:t>
                      </a:r>
                      <a:endParaRPr lang="zh-CN" altLang="en-US" sz="1400" dirty="0" smtClean="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离线应用</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离线应用改进：支持一次导入多单</a:t>
                      </a:r>
                      <a:endParaRPr lang="zh-CN" altLang="en-US" sz="1400" b="1" kern="1200" dirty="0">
                        <a:solidFill>
                          <a:schemeClr val="tx1"/>
                        </a:solidFill>
                        <a:latin typeface="微软雅黑" pitchFamily="34" charset="-122"/>
                        <a:ea typeface="微软雅黑" pitchFamily="34" charset="-122"/>
                        <a:cs typeface="+mn-cs"/>
                      </a:endParaRPr>
                    </a:p>
                  </a:txBody>
                  <a:tcPr/>
                </a:tc>
              </a:tr>
              <a:tr h="370840">
                <a:tc>
                  <a:txBody>
                    <a:bodyPr/>
                    <a:lstStyle/>
                    <a:p>
                      <a:pPr algn="ctr"/>
                      <a:r>
                        <a:rPr lang="en-US" altLang="zh-CN" sz="1400" dirty="0" smtClean="0">
                          <a:latin typeface="微软雅黑" pitchFamily="34" charset="-122"/>
                          <a:ea typeface="微软雅黑" pitchFamily="34" charset="-122"/>
                        </a:rPr>
                        <a:t>15</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易用性</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lvl="0" algn="l" defTabSz="914400" rtl="0" eaLnBrk="1" latinLnBrk="0" hangingPunct="1"/>
                      <a:r>
                        <a:rPr lang="zh-CN" altLang="en-US" sz="1400" b="1" kern="1200" dirty="0" smtClean="0">
                          <a:solidFill>
                            <a:schemeClr val="dk1"/>
                          </a:solidFill>
                          <a:latin typeface="微软雅黑" pitchFamily="34" charset="-122"/>
                          <a:ea typeface="微软雅黑" pitchFamily="34" charset="-122"/>
                          <a:cs typeface="+mn-cs"/>
                        </a:rPr>
                        <a:t>无线版条码支持快捷键操作：</a:t>
                      </a:r>
                      <a:r>
                        <a:rPr lang="en-US" altLang="zh-CN" sz="1400" b="1" kern="1200" dirty="0" smtClean="0">
                          <a:solidFill>
                            <a:schemeClr val="dk1"/>
                          </a:solidFill>
                          <a:latin typeface="微软雅黑" pitchFamily="34" charset="-122"/>
                          <a:ea typeface="微软雅黑" pitchFamily="34" charset="-122"/>
                          <a:cs typeface="+mn-cs"/>
                        </a:rPr>
                        <a:t>1-9</a:t>
                      </a:r>
                      <a:r>
                        <a:rPr lang="zh-CN" altLang="en-US" sz="1400" b="1" kern="1200" dirty="0" smtClean="0">
                          <a:solidFill>
                            <a:schemeClr val="dk1"/>
                          </a:solidFill>
                          <a:latin typeface="微软雅黑" pitchFamily="34" charset="-122"/>
                          <a:ea typeface="微软雅黑" pitchFamily="34" charset="-122"/>
                          <a:cs typeface="+mn-cs"/>
                        </a:rPr>
                        <a:t>数字键对应九宫格菜单节点，</a:t>
                      </a:r>
                      <a:r>
                        <a:rPr lang="en-US" altLang="zh-CN" sz="1400" b="1" kern="1200" dirty="0" smtClean="0">
                          <a:solidFill>
                            <a:schemeClr val="dk1"/>
                          </a:solidFill>
                          <a:latin typeface="微软雅黑" pitchFamily="34" charset="-122"/>
                          <a:ea typeface="微软雅黑" pitchFamily="34" charset="-122"/>
                          <a:cs typeface="+mn-cs"/>
                        </a:rPr>
                        <a:t>F1</a:t>
                      </a:r>
                      <a:r>
                        <a:rPr lang="zh-CN" altLang="en-US" sz="1400" b="1" kern="1200" dirty="0" smtClean="0">
                          <a:solidFill>
                            <a:schemeClr val="dk1"/>
                          </a:solidFill>
                          <a:latin typeface="微软雅黑" pitchFamily="34" charset="-122"/>
                          <a:ea typeface="微软雅黑" pitchFamily="34" charset="-122"/>
                          <a:cs typeface="+mn-cs"/>
                        </a:rPr>
                        <a:t>扫描，</a:t>
                      </a:r>
                      <a:r>
                        <a:rPr lang="en-US" altLang="zh-CN" sz="1400" b="1" kern="1200" dirty="0" smtClean="0">
                          <a:solidFill>
                            <a:schemeClr val="dk1"/>
                          </a:solidFill>
                          <a:latin typeface="微软雅黑" pitchFamily="34" charset="-122"/>
                          <a:ea typeface="微软雅黑" pitchFamily="34" charset="-122"/>
                          <a:cs typeface="+mn-cs"/>
                        </a:rPr>
                        <a:t>Esc</a:t>
                      </a:r>
                      <a:r>
                        <a:rPr lang="zh-CN" altLang="en-US" sz="1400" b="1" kern="1200" dirty="0" smtClean="0">
                          <a:solidFill>
                            <a:schemeClr val="dk1"/>
                          </a:solidFill>
                          <a:latin typeface="微软雅黑" pitchFamily="34" charset="-122"/>
                          <a:ea typeface="微软雅黑" pitchFamily="34" charset="-122"/>
                          <a:cs typeface="+mn-cs"/>
                        </a:rPr>
                        <a:t>返回</a:t>
                      </a:r>
                      <a:endParaRPr lang="zh-CN" altLang="en-US" sz="1400" b="1" kern="1200" dirty="0">
                        <a:solidFill>
                          <a:schemeClr val="dk1"/>
                        </a:solidFill>
                        <a:latin typeface="微软雅黑" pitchFamily="34" charset="-122"/>
                        <a:ea typeface="微软雅黑" pitchFamily="34" charset="-122"/>
                        <a:cs typeface="+mn-cs"/>
                      </a:endParaRPr>
                    </a:p>
                  </a:txBody>
                  <a:tcPr/>
                </a:tc>
              </a:tr>
              <a:tr h="370840">
                <a:tc>
                  <a:txBody>
                    <a:bodyPr/>
                    <a:lstStyle/>
                    <a:p>
                      <a:r>
                        <a:rPr lang="en-US" altLang="zh-CN" dirty="0" smtClean="0"/>
                        <a:t>16</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易用性</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任务列表中支持查看全部任务和未完任务</a:t>
                      </a:r>
                      <a:endParaRPr lang="en-US" altLang="zh-CN" sz="1400" b="1" kern="1200" dirty="0" smtClean="0">
                        <a:solidFill>
                          <a:schemeClr val="tx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微软雅黑" pitchFamily="34" charset="-122"/>
                          <a:ea typeface="微软雅黑" pitchFamily="34" charset="-122"/>
                          <a:cs typeface="+mn-cs"/>
                        </a:rPr>
                        <a:t>在表体扫描界面可以方便的查看下一个任务</a:t>
                      </a:r>
                      <a:endParaRPr lang="en-US" altLang="zh-CN" sz="1400" b="1" kern="1200" dirty="0" smtClean="0">
                        <a:solidFill>
                          <a:schemeClr val="tx1"/>
                        </a:solidFill>
                        <a:latin typeface="微软雅黑" pitchFamily="34" charset="-122"/>
                        <a:ea typeface="微软雅黑" pitchFamily="34" charset="-122"/>
                        <a:cs typeface="+mn-cs"/>
                      </a:endParaRPr>
                    </a:p>
                  </a:txBody>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smtClean="0">
                <a:solidFill>
                  <a:srgbClr val="FF0000"/>
                </a:solidFill>
                <a:latin typeface="微软雅黑" pitchFamily="34" charset="-122"/>
                <a:ea typeface="微软雅黑" pitchFamily="34" charset="-122"/>
                <a:cs typeface="宋体" charset="0"/>
              </a:rPr>
              <a:t>库存码</a:t>
            </a:r>
            <a:r>
              <a:rPr kumimoji="1" lang="en-US" altLang="zh-CN" sz="2100" kern="0" dirty="0" smtClean="0">
                <a:solidFill>
                  <a:srgbClr val="FF0000"/>
                </a:solidFill>
                <a:latin typeface="微软雅黑" pitchFamily="34" charset="-122"/>
                <a:ea typeface="微软雅黑" pitchFamily="34" charset="-122"/>
                <a:cs typeface="宋体" charset="0"/>
              </a:rPr>
              <a:t>11.1</a:t>
            </a:r>
            <a:r>
              <a:rPr kumimoji="1" lang="zh-CN" altLang="en-US" sz="2100" kern="0" dirty="0" smtClean="0">
                <a:solidFill>
                  <a:srgbClr val="FF0000"/>
                </a:solidFill>
                <a:latin typeface="微软雅黑" pitchFamily="34" charset="-122"/>
                <a:ea typeface="微软雅黑" pitchFamily="34" charset="-122"/>
                <a:cs typeface="宋体" charset="0"/>
              </a:rPr>
              <a:t>版本的新特性</a:t>
            </a:r>
            <a:endParaRPr kumimoji="1" lang="zh-CN" altLang="en-US" sz="2100" kern="0" dirty="0">
              <a:solidFill>
                <a:srgbClr val="FF0000"/>
              </a:solidFill>
              <a:latin typeface="微软雅黑" pitchFamily="34" charset="-122"/>
              <a:ea typeface="微软雅黑" pitchFamily="34" charset="-122"/>
              <a:cs typeface="宋体" charset="0"/>
            </a:endParaRPr>
          </a:p>
        </p:txBody>
      </p:sp>
      <p:graphicFrame>
        <p:nvGraphicFramePr>
          <p:cNvPr id="3" name="表格 2"/>
          <p:cNvGraphicFramePr>
            <a:graphicFrameLocks noGrp="1"/>
          </p:cNvGraphicFramePr>
          <p:nvPr/>
        </p:nvGraphicFramePr>
        <p:xfrm>
          <a:off x="228600" y="762000"/>
          <a:ext cx="8610600" cy="4058920"/>
        </p:xfrm>
        <a:graphic>
          <a:graphicData uri="http://schemas.openxmlformats.org/drawingml/2006/table">
            <a:tbl>
              <a:tblPr firstRow="1" bandRow="1">
                <a:tableStyleId>{5C22544A-7EE6-4342-B048-85BDC9FD1C3A}</a:tableStyleId>
              </a:tblPr>
              <a:tblGrid>
                <a:gridCol w="609600"/>
                <a:gridCol w="914400"/>
                <a:gridCol w="1447800"/>
                <a:gridCol w="5638800"/>
              </a:tblGrid>
              <a:tr h="370840">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模块</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功能点</a:t>
                      </a:r>
                      <a:endParaRPr lang="zh-CN" altLang="en-US" sz="1600" dirty="0">
                        <a:latin typeface="微软雅黑" pitchFamily="34" charset="-122"/>
                        <a:ea typeface="微软雅黑" pitchFamily="34" charset="-122"/>
                      </a:endParaRPr>
                    </a:p>
                  </a:txBody>
                  <a:tcPr/>
                </a:tc>
                <a:tc>
                  <a:txBody>
                    <a:bodyPr/>
                    <a:lstStyle/>
                    <a:p>
                      <a:pPr algn="ctr"/>
                      <a:r>
                        <a:rPr lang="zh-CN" altLang="en-US" sz="1600" dirty="0" smtClean="0">
                          <a:latin typeface="微软雅黑" pitchFamily="34" charset="-122"/>
                          <a:ea typeface="微软雅黑" pitchFamily="34" charset="-122"/>
                        </a:rPr>
                        <a:t>功能说明</a:t>
                      </a:r>
                      <a:endParaRPr lang="zh-CN" altLang="en-US" sz="1600" dirty="0">
                        <a:latin typeface="微软雅黑" pitchFamily="34" charset="-122"/>
                        <a:ea typeface="微软雅黑" pitchFamily="34" charset="-122"/>
                      </a:endParaRPr>
                    </a:p>
                  </a:txBody>
                  <a:tcPr/>
                </a:tc>
              </a:tr>
              <a:tr h="2600960">
                <a:tc>
                  <a:txBody>
                    <a:bodyPr/>
                    <a:lstStyle/>
                    <a:p>
                      <a:pPr algn="ctr"/>
                      <a:r>
                        <a:rPr lang="en-US" altLang="zh-CN" sz="1400" dirty="0" smtClean="0">
                          <a:latin typeface="微软雅黑" pitchFamily="34" charset="-122"/>
                          <a:ea typeface="微软雅黑" pitchFamily="34" charset="-122"/>
                        </a:rPr>
                        <a:t>17</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p>
                      <a:pPr marL="0" algn="l" defTabSz="914400" rtl="0" eaLnBrk="1" latinLnBrk="0" hangingPunct="1"/>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易用性</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tx1"/>
                          </a:solidFill>
                          <a:latin typeface="微软雅黑" pitchFamily="34" charset="-122"/>
                          <a:ea typeface="微软雅黑" pitchFamily="34" charset="-122"/>
                          <a:cs typeface="+mn-cs"/>
                        </a:rPr>
                        <a:t>终端增加仓库默认值设置功能：设置界面</a:t>
                      </a:r>
                      <a:r>
                        <a:rPr lang="en-US" altLang="en-US"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条码方案中增加</a:t>
                      </a:r>
                      <a:r>
                        <a:rPr lang="en-US" altLang="en-US"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默认仓库</a:t>
                      </a:r>
                      <a:r>
                        <a:rPr lang="en-US" altLang="en-US"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，按客户端</a:t>
                      </a:r>
                      <a:r>
                        <a:rPr lang="en-US" altLang="en-US"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操作员存储。无线单据界面仓库默认按此赋值，可改。</a:t>
                      </a:r>
                      <a:endParaRPr lang="en-US" altLang="zh-CN" sz="1400" kern="1200" dirty="0" smtClean="0">
                        <a:solidFill>
                          <a:schemeClr val="tx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tx1"/>
                          </a:solidFill>
                          <a:latin typeface="微软雅黑" pitchFamily="34" charset="-122"/>
                          <a:ea typeface="微软雅黑" pitchFamily="34" charset="-122"/>
                          <a:cs typeface="+mn-cs"/>
                        </a:rPr>
                        <a:t>支持货位存量查询：查询</a:t>
                      </a:r>
                      <a:r>
                        <a:rPr lang="en-US" altLang="en-US" sz="1400" kern="1200" dirty="0" smtClean="0">
                          <a:solidFill>
                            <a:schemeClr val="tx1"/>
                          </a:solidFill>
                          <a:latin typeface="微软雅黑" pitchFamily="34" charset="-122"/>
                          <a:ea typeface="微软雅黑" pitchFamily="34" charset="-122"/>
                          <a:cs typeface="+mn-cs"/>
                        </a:rPr>
                        <a:t>-</a:t>
                      </a:r>
                      <a:r>
                        <a:rPr lang="zh-CN" altLang="en-US" sz="1400" kern="1200" dirty="0" smtClean="0">
                          <a:solidFill>
                            <a:schemeClr val="tx1"/>
                          </a:solidFill>
                          <a:latin typeface="微软雅黑" pitchFamily="34" charset="-122"/>
                          <a:ea typeface="微软雅黑" pitchFamily="34" charset="-122"/>
                          <a:cs typeface="+mn-cs"/>
                        </a:rPr>
                        <a:t>存货查询界面，栏目设置显示货位时，列示存货的货位结存；否则仅显示存货的仓库结存</a:t>
                      </a:r>
                      <a:endParaRPr lang="en-US" altLang="zh-CN" sz="1400" kern="1200" dirty="0" smtClean="0">
                        <a:solidFill>
                          <a:schemeClr val="tx1"/>
                        </a:solidFill>
                        <a:latin typeface="微软雅黑" pitchFamily="34" charset="-122"/>
                        <a:ea typeface="微软雅黑" pitchFamily="34" charset="-122"/>
                        <a:cs typeface="+mn-cs"/>
                      </a:endParaRPr>
                    </a:p>
                    <a:p>
                      <a:pPr lvl="0"/>
                      <a:r>
                        <a:rPr lang="zh-CN" altLang="en-US" sz="1400" kern="1200" dirty="0" smtClean="0">
                          <a:solidFill>
                            <a:schemeClr val="tx1"/>
                          </a:solidFill>
                          <a:latin typeface="微软雅黑" pitchFamily="34" charset="-122"/>
                          <a:ea typeface="微软雅黑" pitchFamily="34" charset="-122"/>
                          <a:cs typeface="+mn-cs"/>
                        </a:rPr>
                        <a:t>列表的栏目列宽可直接调整保存：任务列表、扫描明细、参照生单等无线端的列表在浏览状态下支持直接调整列</a:t>
                      </a:r>
                      <a:r>
                        <a:rPr lang="zh-CN" altLang="en-US" sz="1400" kern="1200" dirty="0" smtClean="0">
                          <a:solidFill>
                            <a:schemeClr val="dk1"/>
                          </a:solidFill>
                          <a:latin typeface="微软雅黑" pitchFamily="34" charset="-122"/>
                          <a:ea typeface="微软雅黑" pitchFamily="34" charset="-122"/>
                          <a:cs typeface="+mn-cs"/>
                        </a:rPr>
                        <a:t>宽，调整后退出时提示是否保存列宽。</a:t>
                      </a:r>
                      <a:endParaRPr lang="en-US" altLang="zh-CN" sz="1400" kern="1200" dirty="0" smtClean="0">
                        <a:solidFill>
                          <a:schemeClr val="dk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表体扫描界面上“存”按钮，按客户端存储，每次重新进入时默认取上次退出时的状态。</a:t>
                      </a:r>
                      <a:endParaRPr lang="en-US" altLang="zh-CN" sz="1400" kern="1200" dirty="0" smtClean="0">
                        <a:solidFill>
                          <a:schemeClr val="dk1"/>
                        </a:solidFill>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上架界面默认显示入库单（加在现有栏目后面），便于客户参照选择</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拣货界面默认显示出库单、拣货单（加在现有栏目后面），便于客户参照选择</a:t>
                      </a:r>
                    </a:p>
                  </a:txBody>
                  <a:tcPr/>
                </a:tc>
              </a:tr>
              <a:tr h="370840">
                <a:tc>
                  <a:txBody>
                    <a:bodyPr/>
                    <a:lstStyle/>
                    <a:p>
                      <a:pPr algn="ctr"/>
                      <a:r>
                        <a:rPr lang="en-US" altLang="zh-CN" sz="1400" dirty="0" smtClean="0">
                          <a:latin typeface="微软雅黑" pitchFamily="34" charset="-122"/>
                          <a:ea typeface="微软雅黑" pitchFamily="34" charset="-122"/>
                        </a:rPr>
                        <a:t>18</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自适应</a:t>
                      </a:r>
                      <a:endParaRPr lang="zh-CN" altLang="en-US" sz="14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无线条码支持按终端分辨率自适应。</a:t>
                      </a:r>
                    </a:p>
                  </a:txBody>
                  <a:tcPr/>
                </a:tc>
              </a:tr>
              <a:tr h="370840">
                <a:tc>
                  <a:txBody>
                    <a:bodyPr/>
                    <a:lstStyle/>
                    <a:p>
                      <a:pPr algn="ctr"/>
                      <a:r>
                        <a:rPr lang="en-US" altLang="zh-CN" sz="1400" dirty="0" smtClean="0">
                          <a:latin typeface="微软雅黑" pitchFamily="34" charset="-122"/>
                          <a:ea typeface="微软雅黑" pitchFamily="34" charset="-122"/>
                        </a:rPr>
                        <a:t>19</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条码</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无线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二开接口</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无线主界面支持挂接二次开发程序。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微软雅黑" pitchFamily="34" charset="-122"/>
                          <a:ea typeface="微软雅黑" pitchFamily="34" charset="-122"/>
                          <a:cs typeface="+mn-cs"/>
                        </a:rPr>
                        <a:t>无线功能界面支持挂接扫描前后事件。</a:t>
                      </a:r>
                    </a:p>
                  </a:txBody>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447644" y="1219212"/>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447644" y="1885962"/>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447644" y="2590812"/>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447644" y="3809958"/>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447644" y="4495758"/>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447578" y="3200392"/>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447730" y="5181540"/>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smtClean="0">
                <a:ln>
                  <a:noFill/>
                </a:ln>
                <a:solidFill>
                  <a:srgbClr val="C00000"/>
                </a:solidFill>
                <a:effectLst/>
                <a:uLnTx/>
                <a:uFillTx/>
                <a:latin typeface="+mj-lt"/>
                <a:ea typeface="+mj-ea"/>
                <a:cs typeface="黑体" charset="0"/>
              </a:rPr>
              <a:t>IT</a:t>
            </a:r>
            <a:r>
              <a:rPr kumimoji="1" lang="zh-CN" altLang="en-US" sz="2000" b="0" i="0" u="none" strike="noStrike" kern="0" cap="none" spc="0" normalizeH="0" baseline="0" noProof="0" dirty="0" smtClean="0">
                <a:ln>
                  <a:noFill/>
                </a:ln>
                <a:solidFill>
                  <a:srgbClr val="C00000"/>
                </a:solidFill>
                <a:effectLst/>
                <a:uLnTx/>
                <a:uFillTx/>
                <a:latin typeface="+mj-lt"/>
                <a:ea typeface="+mj-ea"/>
                <a:cs typeface="黑体" charset="0"/>
              </a:rPr>
              <a:t>部署方案－环境要求</a:t>
            </a:r>
          </a:p>
        </p:txBody>
      </p:sp>
      <p:sp>
        <p:nvSpPr>
          <p:cNvPr id="4" name="TextBox 3"/>
          <p:cNvSpPr txBox="1"/>
          <p:nvPr/>
        </p:nvSpPr>
        <p:spPr>
          <a:xfrm>
            <a:off x="838298" y="1295456"/>
            <a:ext cx="184731" cy="369332"/>
          </a:xfrm>
          <a:prstGeom prst="rect">
            <a:avLst/>
          </a:prstGeom>
          <a:noFill/>
        </p:spPr>
        <p:txBody>
          <a:bodyPr wrap="none" rtlCol="0">
            <a:spAutoFit/>
          </a:bodyPr>
          <a:lstStyle/>
          <a:p>
            <a:endParaRPr lang="zh-CN" altLang="en-US" dirty="0"/>
          </a:p>
        </p:txBody>
      </p:sp>
      <p:graphicFrame>
        <p:nvGraphicFramePr>
          <p:cNvPr id="5" name="表格 4"/>
          <p:cNvGraphicFramePr>
            <a:graphicFrameLocks noGrp="1"/>
          </p:cNvGraphicFramePr>
          <p:nvPr/>
        </p:nvGraphicFramePr>
        <p:xfrm>
          <a:off x="428596" y="857231"/>
          <a:ext cx="8358246" cy="5467293"/>
        </p:xfrm>
        <a:graphic>
          <a:graphicData uri="http://schemas.openxmlformats.org/drawingml/2006/table">
            <a:tbl>
              <a:tblPr firstRow="1" bandRow="1">
                <a:tableStyleId>{5C22544A-7EE6-4342-B048-85BDC9FD1C3A}</a:tableStyleId>
              </a:tblPr>
              <a:tblGrid>
                <a:gridCol w="2857520"/>
                <a:gridCol w="5500726"/>
              </a:tblGrid>
              <a:tr h="353747">
                <a:tc>
                  <a:txBody>
                    <a:bodyPr/>
                    <a:lstStyle/>
                    <a:p>
                      <a:r>
                        <a:rPr lang="zh-CN" altLang="en-US" dirty="0" smtClean="0"/>
                        <a:t>问</a:t>
                      </a:r>
                      <a:endParaRPr lang="zh-CN" altLang="en-US" dirty="0"/>
                    </a:p>
                  </a:txBody>
                  <a:tcPr/>
                </a:tc>
                <a:tc>
                  <a:txBody>
                    <a:bodyPr/>
                    <a:lstStyle/>
                    <a:p>
                      <a:r>
                        <a:rPr lang="zh-CN" altLang="en-US" dirty="0" smtClean="0"/>
                        <a:t>答</a:t>
                      </a:r>
                      <a:endParaRPr lang="zh-CN" altLang="en-US" dirty="0"/>
                    </a:p>
                  </a:txBody>
                  <a:tcPr/>
                </a:tc>
              </a:tr>
              <a:tr h="2358405">
                <a:tc>
                  <a:txBody>
                    <a:bodyPr/>
                    <a:lstStyle/>
                    <a:p>
                      <a:pPr marL="0" lvl="1" algn="l" defTabSz="914400" rtl="0" eaLnBrk="1" latinLnBrk="0" hangingPunct="1">
                        <a:buFont typeface="Wingdings" pitchFamily="2" charset="2"/>
                        <a:buNone/>
                      </a:pPr>
                      <a:r>
                        <a:rPr lang="zh-CN" altLang="en-US" sz="1700" kern="1200" dirty="0" smtClean="0">
                          <a:solidFill>
                            <a:schemeClr val="dk1"/>
                          </a:solidFill>
                          <a:latin typeface="微软雅黑" pitchFamily="34" charset="-122"/>
                          <a:ea typeface="微软雅黑" pitchFamily="34" charset="-122"/>
                          <a:cs typeface="+mn-cs"/>
                        </a:rPr>
                        <a:t>无线</a:t>
                      </a:r>
                      <a:r>
                        <a:rPr lang="en-US" altLang="zh-CN" sz="1700" kern="1200" dirty="0" smtClean="0">
                          <a:solidFill>
                            <a:schemeClr val="dk1"/>
                          </a:solidFill>
                          <a:latin typeface="微软雅黑" pitchFamily="34" charset="-122"/>
                          <a:ea typeface="微软雅黑" pitchFamily="34" charset="-122"/>
                          <a:cs typeface="+mn-cs"/>
                        </a:rPr>
                        <a:t>PDA</a:t>
                      </a:r>
                      <a:r>
                        <a:rPr lang="zh-CN" altLang="en-US" sz="1700" kern="1200" dirty="0" smtClean="0">
                          <a:solidFill>
                            <a:schemeClr val="dk1"/>
                          </a:solidFill>
                          <a:latin typeface="微软雅黑" pitchFamily="34" charset="-122"/>
                          <a:ea typeface="微软雅黑" pitchFamily="34" charset="-122"/>
                          <a:cs typeface="+mn-cs"/>
                        </a:rPr>
                        <a:t>的硬件要求</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硬件可以自行采购，也可从合作伙伴出购买（硬件合作厂商：</a:t>
                      </a:r>
                      <a:r>
                        <a:rPr lang="zh-CN" altLang="en-US" sz="1700" kern="1200" dirty="0" smtClean="0">
                          <a:solidFill>
                            <a:srgbClr val="0070C0"/>
                          </a:solidFill>
                          <a:latin typeface="微软雅黑" pitchFamily="34" charset="-122"/>
                          <a:ea typeface="微软雅黑" pitchFamily="34" charset="-122"/>
                          <a:cs typeface="+mn-cs"/>
                        </a:rPr>
                        <a:t>上海金戈马软件有限公司、北京科创京成条码科技有限公司、上海太迅自动识别技术有限公司、上海先达条码技术有限公司、</a:t>
                      </a:r>
                      <a:r>
                        <a:rPr lang="en-US" altLang="zh-CN" sz="1700" kern="1200" dirty="0" smtClean="0">
                          <a:solidFill>
                            <a:srgbClr val="0070C0"/>
                          </a:solidFill>
                          <a:latin typeface="微软雅黑" pitchFamily="34" charset="-122"/>
                          <a:ea typeface="微软雅黑" pitchFamily="34" charset="-122"/>
                          <a:cs typeface="+mn-cs"/>
                        </a:rPr>
                        <a:t>Honeywell</a:t>
                      </a:r>
                      <a:r>
                        <a:rPr lang="zh-CN" altLang="en-US" sz="1700" kern="1200" dirty="0" smtClean="0">
                          <a:solidFill>
                            <a:srgbClr val="0070C0"/>
                          </a:solidFill>
                          <a:latin typeface="微软雅黑" pitchFamily="34" charset="-122"/>
                          <a:ea typeface="微软雅黑" pitchFamily="34" charset="-122"/>
                          <a:cs typeface="+mn-cs"/>
                        </a:rPr>
                        <a:t>美利捷自动识别仪器有限公司</a:t>
                      </a:r>
                      <a:r>
                        <a:rPr lang="zh-CN" altLang="en-US" sz="1700" kern="1200" dirty="0" smtClean="0">
                          <a:solidFill>
                            <a:schemeClr val="dk1"/>
                          </a:solidFill>
                          <a:latin typeface="微软雅黑" pitchFamily="34" charset="-122"/>
                          <a:ea typeface="微软雅黑" pitchFamily="34" charset="-122"/>
                          <a:cs typeface="+mn-cs"/>
                        </a:rPr>
                        <a:t>）</a:t>
                      </a:r>
                      <a:endParaRPr lang="en-US" altLang="zh-CN" sz="1700" kern="1200" dirty="0" smtClean="0">
                        <a:solidFill>
                          <a:schemeClr val="dk1"/>
                        </a:solidFill>
                        <a:latin typeface="微软雅黑" pitchFamily="34" charset="-122"/>
                        <a:ea typeface="微软雅黑"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兼容</a:t>
                      </a:r>
                      <a:r>
                        <a:rPr lang="en-US" altLang="zh-CN" sz="1700" kern="1200" dirty="0" smtClean="0">
                          <a:solidFill>
                            <a:schemeClr val="dk1"/>
                          </a:solidFill>
                          <a:latin typeface="微软雅黑" pitchFamily="34" charset="-122"/>
                          <a:ea typeface="微软雅黑" pitchFamily="34" charset="-122"/>
                          <a:cs typeface="+mn-cs"/>
                        </a:rPr>
                        <a:t>wince5.0</a:t>
                      </a:r>
                      <a:r>
                        <a:rPr lang="en-US" altLang="zh-CN" sz="1700" kern="1200" baseline="0" dirty="0" smtClean="0">
                          <a:solidFill>
                            <a:schemeClr val="dk1"/>
                          </a:solidFill>
                          <a:latin typeface="微软雅黑" pitchFamily="34" charset="-122"/>
                          <a:ea typeface="微软雅黑" pitchFamily="34" charset="-122"/>
                          <a:cs typeface="+mn-cs"/>
                        </a:rPr>
                        <a:t> / 6.0 </a:t>
                      </a:r>
                      <a:r>
                        <a:rPr lang="en-US" altLang="zh-CN" sz="1700" kern="1200" baseline="0" dirty="0" err="1" smtClean="0">
                          <a:solidFill>
                            <a:schemeClr val="dk1"/>
                          </a:solidFill>
                          <a:latin typeface="微软雅黑" pitchFamily="34" charset="-122"/>
                          <a:ea typeface="微软雅黑" pitchFamily="34" charset="-122"/>
                          <a:cs typeface="+mn-cs"/>
                        </a:rPr>
                        <a:t>winmobile</a:t>
                      </a:r>
                      <a:r>
                        <a:rPr lang="en-US" altLang="zh-CN" sz="1700" kern="1200" baseline="0" dirty="0" smtClean="0">
                          <a:solidFill>
                            <a:schemeClr val="dk1"/>
                          </a:solidFill>
                          <a:latin typeface="微软雅黑" pitchFamily="34" charset="-122"/>
                          <a:ea typeface="微软雅黑" pitchFamily="34" charset="-122"/>
                          <a:cs typeface="+mn-cs"/>
                        </a:rPr>
                        <a:t> </a:t>
                      </a:r>
                      <a:r>
                        <a:rPr lang="zh-CN" altLang="en-US" sz="1700" kern="1200" dirty="0" smtClean="0">
                          <a:solidFill>
                            <a:schemeClr val="dk1"/>
                          </a:solidFill>
                          <a:latin typeface="微软雅黑" pitchFamily="34" charset="-122"/>
                          <a:ea typeface="微软雅黑" pitchFamily="34" charset="-122"/>
                          <a:cs typeface="+mn-cs"/>
                        </a:rPr>
                        <a:t>推荐采用</a:t>
                      </a:r>
                      <a:r>
                        <a:rPr lang="en-US" altLang="zh-CN" sz="1700" kern="1200" dirty="0" smtClean="0">
                          <a:solidFill>
                            <a:schemeClr val="dk1"/>
                          </a:solidFill>
                          <a:latin typeface="微软雅黑" pitchFamily="34" charset="-122"/>
                          <a:ea typeface="微软雅黑" pitchFamily="34" charset="-122"/>
                          <a:cs typeface="+mn-cs"/>
                        </a:rPr>
                        <a:t>win</a:t>
                      </a:r>
                      <a:r>
                        <a:rPr lang="en-US" altLang="zh-CN" sz="1700" kern="1200" baseline="0" dirty="0" smtClean="0">
                          <a:solidFill>
                            <a:schemeClr val="dk1"/>
                          </a:solidFill>
                          <a:latin typeface="微软雅黑" pitchFamily="34" charset="-122"/>
                          <a:ea typeface="微软雅黑" pitchFamily="34" charset="-122"/>
                          <a:cs typeface="+mn-cs"/>
                        </a:rPr>
                        <a:t>ce 5.0</a:t>
                      </a:r>
                      <a:r>
                        <a:rPr lang="zh-CN" altLang="en-US" sz="1700" kern="1200" baseline="0" dirty="0" smtClean="0">
                          <a:solidFill>
                            <a:schemeClr val="dk1"/>
                          </a:solidFill>
                          <a:latin typeface="微软雅黑" pitchFamily="34" charset="-122"/>
                          <a:ea typeface="微软雅黑" pitchFamily="34" charset="-122"/>
                          <a:cs typeface="+mn-cs"/>
                        </a:rPr>
                        <a:t>版本</a:t>
                      </a:r>
                      <a:endParaRPr lang="en-US" altLang="zh-CN" sz="1700" kern="1200" dirty="0" smtClean="0">
                        <a:solidFill>
                          <a:schemeClr val="dk1"/>
                        </a:solidFill>
                        <a:latin typeface="微软雅黑" pitchFamily="34" charset="-122"/>
                        <a:ea typeface="微软雅黑"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smtClean="0">
                          <a:solidFill>
                            <a:schemeClr val="dk1"/>
                          </a:solidFill>
                          <a:latin typeface="微软雅黑" pitchFamily="34" charset="-122"/>
                          <a:ea typeface="微软雅黑" pitchFamily="34" charset="-122"/>
                          <a:cs typeface="+mn-cs"/>
                        </a:rPr>
                        <a:t>11.0</a:t>
                      </a:r>
                      <a:r>
                        <a:rPr lang="zh-CN" altLang="en-US" sz="1700" kern="1200" dirty="0" smtClean="0">
                          <a:solidFill>
                            <a:schemeClr val="dk1"/>
                          </a:solidFill>
                          <a:latin typeface="微软雅黑" pitchFamily="34" charset="-122"/>
                          <a:ea typeface="微软雅黑" pitchFamily="34" charset="-122"/>
                          <a:cs typeface="+mn-cs"/>
                        </a:rPr>
                        <a:t>支持的分辨率是</a:t>
                      </a:r>
                      <a:r>
                        <a:rPr lang="en-US" altLang="zh-CN" sz="1700" kern="1200" baseline="0" dirty="0" smtClean="0">
                          <a:solidFill>
                            <a:schemeClr val="dk1"/>
                          </a:solidFill>
                          <a:latin typeface="+mn-lt"/>
                          <a:ea typeface="+mn-ea"/>
                          <a:cs typeface="+mn-cs"/>
                        </a:rPr>
                        <a:t>240*320</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smtClean="0">
                          <a:solidFill>
                            <a:schemeClr val="dk1"/>
                          </a:solidFill>
                          <a:latin typeface="微软雅黑" pitchFamily="34" charset="-122"/>
                          <a:ea typeface="微软雅黑" pitchFamily="34" charset="-122"/>
                          <a:cs typeface="+mn-cs"/>
                        </a:rPr>
                        <a:t>11.1</a:t>
                      </a:r>
                      <a:r>
                        <a:rPr lang="zh-CN" altLang="en-US" sz="1700" kern="1200" dirty="0" smtClean="0">
                          <a:solidFill>
                            <a:schemeClr val="dk1"/>
                          </a:solidFill>
                          <a:latin typeface="微软雅黑" pitchFamily="34" charset="-122"/>
                          <a:ea typeface="微软雅黑" pitchFamily="34" charset="-122"/>
                          <a:cs typeface="+mn-cs"/>
                        </a:rPr>
                        <a:t>支持分辨率自适应。</a:t>
                      </a:r>
                      <a:endParaRPr lang="en-US" altLang="zh-CN" sz="1700" kern="1200" dirty="0" smtClean="0">
                        <a:solidFill>
                          <a:schemeClr val="dk1"/>
                        </a:solidFill>
                        <a:latin typeface="微软雅黑" pitchFamily="34" charset="-122"/>
                        <a:ea typeface="微软雅黑" pitchFamily="34" charset="-122"/>
                        <a:cs typeface="+mn-cs"/>
                      </a:endParaRPr>
                    </a:p>
                  </a:txBody>
                  <a:tcPr/>
                </a:tc>
              </a:tr>
              <a:tr h="685782">
                <a:tc>
                  <a:txBody>
                    <a:bodyPr/>
                    <a:lstStyle/>
                    <a:p>
                      <a:pPr marL="0" lvl="1" algn="l" defTabSz="914400" rtl="0" eaLnBrk="1" latinLnBrk="0" hangingPunct="1">
                        <a:buFont typeface="Wingdings" pitchFamily="2" charset="2"/>
                        <a:buNone/>
                      </a:pPr>
                      <a:r>
                        <a:rPr lang="zh-CN" altLang="en-US" sz="1700" kern="1200" dirty="0" smtClean="0">
                          <a:solidFill>
                            <a:schemeClr val="dk1"/>
                          </a:solidFill>
                          <a:latin typeface="微软雅黑" pitchFamily="34" charset="-122"/>
                          <a:ea typeface="微软雅黑" pitchFamily="34" charset="-122"/>
                          <a:cs typeface="+mn-cs"/>
                        </a:rPr>
                        <a:t>无线版条码</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必须部署无线网络环境</a:t>
                      </a:r>
                      <a:endParaRPr lang="en-US" altLang="zh-CN" sz="1700" kern="1200" dirty="0" smtClean="0">
                        <a:solidFill>
                          <a:schemeClr val="dk1"/>
                        </a:solidFill>
                        <a:latin typeface="微软雅黑" pitchFamily="34" charset="-122"/>
                        <a:ea typeface="微软雅黑" pitchFamily="34" charset="-122"/>
                        <a:cs typeface="+mn-cs"/>
                      </a:endParaRPr>
                    </a:p>
                  </a:txBody>
                  <a:tcPr/>
                </a:tc>
              </a:tr>
              <a:tr h="685782">
                <a:tc>
                  <a:txBody>
                    <a:bodyPr/>
                    <a:lstStyle/>
                    <a:p>
                      <a:pPr marL="0" lvl="1" algn="l" defTabSz="914400" rtl="0" eaLnBrk="1" latinLnBrk="0" hangingPunct="1">
                        <a:buFont typeface="Wingdings" pitchFamily="2" charset="2"/>
                        <a:buNone/>
                      </a:pPr>
                      <a:r>
                        <a:rPr lang="zh-CN" altLang="en-US" sz="1700" kern="1200" dirty="0" smtClean="0">
                          <a:solidFill>
                            <a:schemeClr val="dk1"/>
                          </a:solidFill>
                          <a:latin typeface="微软雅黑" pitchFamily="34" charset="-122"/>
                          <a:ea typeface="微软雅黑" pitchFamily="34" charset="-122"/>
                          <a:cs typeface="+mn-cs"/>
                        </a:rPr>
                        <a:t>没有设备，如何体验无线版的功能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smtClean="0">
                          <a:latin typeface="微软雅黑" pitchFamily="34" charset="-122"/>
                          <a:ea typeface="微软雅黑" pitchFamily="34" charset="-122"/>
                        </a:rPr>
                        <a:t>无线版程序</a:t>
                      </a:r>
                      <a:r>
                        <a:rPr lang="zh-CN" altLang="en-US" sz="1700" kern="1200" dirty="0" smtClean="0">
                          <a:solidFill>
                            <a:schemeClr val="dk1"/>
                          </a:solidFill>
                          <a:latin typeface="微软雅黑" pitchFamily="34" charset="-122"/>
                          <a:ea typeface="微软雅黑" pitchFamily="34" charset="-122"/>
                          <a:cs typeface="+mn-cs"/>
                        </a:rPr>
                        <a:t>可</a:t>
                      </a:r>
                      <a:r>
                        <a:rPr lang="zh-CN" altLang="en-US" sz="1700" dirty="0" smtClean="0">
                          <a:latin typeface="微软雅黑" pitchFamily="34" charset="-122"/>
                          <a:ea typeface="微软雅黑" pitchFamily="34" charset="-122"/>
                        </a:rPr>
                        <a:t>在装有</a:t>
                      </a:r>
                      <a:r>
                        <a:rPr lang="en-US" altLang="zh-CN" sz="1700" dirty="0" smtClean="0">
                          <a:latin typeface="微软雅黑" pitchFamily="34" charset="-122"/>
                          <a:ea typeface="微软雅黑" pitchFamily="34" charset="-122"/>
                        </a:rPr>
                        <a:t>sql2008 </a:t>
                      </a:r>
                      <a:r>
                        <a:rPr lang="zh-CN" altLang="en-US" sz="1700" dirty="0" smtClean="0">
                          <a:latin typeface="微软雅黑" pitchFamily="34" charset="-122"/>
                          <a:ea typeface="微软雅黑" pitchFamily="34" charset="-122"/>
                        </a:rPr>
                        <a:t>的</a:t>
                      </a:r>
                      <a:r>
                        <a:rPr lang="en-US" altLang="zh-CN" sz="1700" dirty="0" smtClean="0">
                          <a:latin typeface="微软雅黑" pitchFamily="34" charset="-122"/>
                          <a:ea typeface="微软雅黑" pitchFamily="34" charset="-122"/>
                        </a:rPr>
                        <a:t>PC</a:t>
                      </a:r>
                      <a:r>
                        <a:rPr lang="zh-CN" altLang="en-US" sz="1700" dirty="0" smtClean="0">
                          <a:latin typeface="微软雅黑" pitchFamily="34" charset="-122"/>
                          <a:ea typeface="微软雅黑" pitchFamily="34" charset="-122"/>
                        </a:rPr>
                        <a:t>机上直接运行（</a:t>
                      </a:r>
                      <a:endParaRPr lang="zh-CN" altLang="en-US" sz="1700" kern="1200" dirty="0" smtClean="0">
                        <a:solidFill>
                          <a:schemeClr val="dk1"/>
                        </a:solidFill>
                        <a:latin typeface="微软雅黑" pitchFamily="34" charset="-122"/>
                        <a:ea typeface="微软雅黑" pitchFamily="34" charset="-122"/>
                        <a:cs typeface="+mn-cs"/>
                      </a:endParaRPr>
                    </a:p>
                    <a:p>
                      <a:pPr lvl="0" algn="l"/>
                      <a:r>
                        <a:rPr lang="en-US" altLang="zh-CN" sz="1700" dirty="0" smtClean="0">
                          <a:latin typeface="微软雅黑" pitchFamily="34" charset="-122"/>
                          <a:ea typeface="微软雅黑" pitchFamily="34" charset="-122"/>
                        </a:rPr>
                        <a:t>U8SOFT\U8KCSN\Scanner</a:t>
                      </a:r>
                      <a:r>
                        <a:rPr lang="zh-CN" altLang="en-US" sz="1700" dirty="0" smtClean="0">
                          <a:latin typeface="微软雅黑" pitchFamily="34" charset="-122"/>
                          <a:ea typeface="微软雅黑" pitchFamily="34" charset="-122"/>
                        </a:rPr>
                        <a:t>目录下的</a:t>
                      </a:r>
                      <a:r>
                        <a:rPr lang="en-US" altLang="zh-CN" sz="1700" dirty="0" smtClean="0">
                          <a:latin typeface="微软雅黑" pitchFamily="34" charset="-122"/>
                          <a:ea typeface="微软雅黑" pitchFamily="34" charset="-122"/>
                        </a:rPr>
                        <a:t>exe</a:t>
                      </a:r>
                      <a:r>
                        <a:rPr lang="zh-CN" altLang="en-US" sz="1700" dirty="0" smtClean="0">
                          <a:latin typeface="微软雅黑" pitchFamily="34" charset="-122"/>
                          <a:ea typeface="微软雅黑" pitchFamily="34" charset="-122"/>
                        </a:rPr>
                        <a:t>文件）</a:t>
                      </a:r>
                      <a:endParaRPr lang="zh-CN" altLang="en-US" sz="1700" dirty="0"/>
                    </a:p>
                  </a:txBody>
                  <a:tcPr/>
                </a:tc>
              </a:tr>
              <a:tr h="685782">
                <a:tc>
                  <a:txBody>
                    <a:bodyPr/>
                    <a:lstStyle/>
                    <a:p>
                      <a:pPr marL="0" lvl="1" algn="l" defTabSz="914400" rtl="0" eaLnBrk="1" latinLnBrk="0" hangingPunct="1">
                        <a:buFont typeface="Wingdings" pitchFamily="2" charset="2"/>
                        <a:buNone/>
                      </a:pPr>
                      <a:r>
                        <a:rPr lang="zh-CN" altLang="en-US" sz="1700" kern="1200" dirty="0" smtClean="0">
                          <a:solidFill>
                            <a:schemeClr val="dk1"/>
                          </a:solidFill>
                          <a:latin typeface="微软雅黑" pitchFamily="34" charset="-122"/>
                          <a:ea typeface="微软雅黑" pitchFamily="34" charset="-122"/>
                          <a:cs typeface="+mn-cs"/>
                        </a:rPr>
                        <a:t>无线版配置中服务名称默认</a:t>
                      </a:r>
                      <a:r>
                        <a:rPr lang="en-US" altLang="zh-CN" sz="1700" kern="1200" dirty="0" smtClean="0">
                          <a:solidFill>
                            <a:schemeClr val="dk1"/>
                          </a:solidFill>
                          <a:latin typeface="微软雅黑" pitchFamily="34" charset="-122"/>
                          <a:ea typeface="微软雅黑" pitchFamily="34" charset="-122"/>
                          <a:cs typeface="+mn-cs"/>
                        </a:rPr>
                        <a:t>u8KCSN</a:t>
                      </a:r>
                      <a:r>
                        <a:rPr lang="zh-CN" altLang="en-US" sz="1700" kern="1200" dirty="0" smtClean="0">
                          <a:solidFill>
                            <a:schemeClr val="dk1"/>
                          </a:solidFill>
                          <a:latin typeface="微软雅黑" pitchFamily="34" charset="-122"/>
                          <a:ea typeface="微软雅黑" pitchFamily="34" charset="-122"/>
                          <a:cs typeface="+mn-cs"/>
                        </a:rPr>
                        <a:t>，可以修改吗？</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700" kern="1200" dirty="0" smtClean="0">
                          <a:solidFill>
                            <a:schemeClr val="dk1"/>
                          </a:solidFill>
                          <a:latin typeface="微软雅黑" pitchFamily="34" charset="-122"/>
                          <a:ea typeface="微软雅黑" pitchFamily="34" charset="-122"/>
                          <a:cs typeface="+mn-cs"/>
                        </a:rPr>
                        <a:t>无线版登录服务名称默认</a:t>
                      </a:r>
                      <a:r>
                        <a:rPr lang="en-US" altLang="zh-CN" sz="1700" kern="1200" dirty="0" smtClean="0">
                          <a:solidFill>
                            <a:schemeClr val="dk1"/>
                          </a:solidFill>
                          <a:latin typeface="微软雅黑" pitchFamily="34" charset="-122"/>
                          <a:ea typeface="微软雅黑" pitchFamily="34" charset="-122"/>
                          <a:cs typeface="+mn-cs"/>
                        </a:rPr>
                        <a:t>u8KCSN</a:t>
                      </a:r>
                      <a:r>
                        <a:rPr lang="zh-CN" altLang="en-US" sz="1700" kern="1200" dirty="0" smtClean="0">
                          <a:solidFill>
                            <a:schemeClr val="dk1"/>
                          </a:solidFill>
                          <a:latin typeface="微软雅黑" pitchFamily="34" charset="-122"/>
                          <a:ea typeface="微软雅黑" pitchFamily="34" charset="-122"/>
                          <a:cs typeface="+mn-cs"/>
                        </a:rPr>
                        <a:t>，不可改。</a:t>
                      </a:r>
                      <a:endParaRPr lang="zh-CN" altLang="en-US" sz="1700" dirty="0"/>
                    </a:p>
                  </a:txBody>
                  <a:tcPr/>
                </a:tc>
              </a:tr>
              <a:tr h="68578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700" dirty="0" smtClean="0">
                          <a:latin typeface="微软雅黑" pitchFamily="34" charset="-122"/>
                          <a:ea typeface="微软雅黑" pitchFamily="34" charset="-122"/>
                        </a:rPr>
                        <a:t>条码档是否支持导入？</a:t>
                      </a:r>
                      <a:endParaRPr lang="zh-CN" altLang="en-US" sz="1700" dirty="0"/>
                    </a:p>
                  </a:txBody>
                  <a:tcPr/>
                </a:tc>
                <a:tc>
                  <a:txBody>
                    <a:bodyPr/>
                    <a:lstStyle/>
                    <a:p>
                      <a:pPr lvl="0"/>
                      <a:r>
                        <a:rPr lang="zh-CN" altLang="en-US" sz="1700" dirty="0" smtClean="0">
                          <a:latin typeface="微软雅黑" pitchFamily="34" charset="-122"/>
                          <a:ea typeface="微软雅黑" pitchFamily="34" charset="-122"/>
                        </a:rPr>
                        <a:t>支持从</a:t>
                      </a:r>
                      <a:r>
                        <a:rPr lang="en-US" altLang="zh-CN" sz="1700" dirty="0" smtClean="0">
                          <a:latin typeface="微软雅黑" pitchFamily="34" charset="-122"/>
                          <a:ea typeface="微软雅黑" pitchFamily="34" charset="-122"/>
                        </a:rPr>
                        <a:t>excel</a:t>
                      </a:r>
                      <a:r>
                        <a:rPr lang="zh-CN" altLang="en-US" sz="1700" dirty="0" smtClean="0">
                          <a:latin typeface="微软雅黑" pitchFamily="34" charset="-122"/>
                          <a:ea typeface="微软雅黑" pitchFamily="34" charset="-122"/>
                        </a:rPr>
                        <a:t>导入生成</a:t>
                      </a:r>
                      <a:r>
                        <a:rPr lang="en-US" altLang="zh-CN" sz="1700" dirty="0" smtClean="0">
                          <a:latin typeface="微软雅黑" pitchFamily="34" charset="-122"/>
                          <a:ea typeface="微软雅黑" pitchFamily="34" charset="-122"/>
                        </a:rPr>
                        <a:t>U8</a:t>
                      </a:r>
                      <a:r>
                        <a:rPr lang="zh-CN" altLang="en-US" sz="1700" dirty="0" smtClean="0">
                          <a:latin typeface="微软雅黑" pitchFamily="34" charset="-122"/>
                          <a:ea typeface="微软雅黑" pitchFamily="34" charset="-122"/>
                        </a:rPr>
                        <a:t>条码档案（</a:t>
                      </a:r>
                      <a:r>
                        <a:rPr lang="en-US" altLang="zh-CN" sz="1700" dirty="0" smtClean="0">
                          <a:latin typeface="微软雅黑" pitchFamily="34" charset="-122"/>
                          <a:ea typeface="微软雅黑" pitchFamily="34" charset="-122"/>
                        </a:rPr>
                        <a:t>excel</a:t>
                      </a:r>
                      <a:r>
                        <a:rPr lang="zh-CN" altLang="en-US" sz="1700" dirty="0" smtClean="0">
                          <a:latin typeface="微软雅黑" pitchFamily="34" charset="-122"/>
                          <a:ea typeface="微软雅黑" pitchFamily="34" charset="-122"/>
                        </a:rPr>
                        <a:t>模板位置：</a:t>
                      </a:r>
                      <a:r>
                        <a:rPr lang="en-US" altLang="zh-CN" sz="1700" dirty="0" smtClean="0">
                          <a:latin typeface="微软雅黑" pitchFamily="34" charset="-122"/>
                          <a:ea typeface="微软雅黑" pitchFamily="34" charset="-122"/>
                        </a:rPr>
                        <a:t>U8SOFT\KCTM\</a:t>
                      </a:r>
                      <a:r>
                        <a:rPr lang="zh-CN" altLang="en-US" sz="1700" dirty="0" smtClean="0">
                          <a:latin typeface="微软雅黑" pitchFamily="34" charset="-122"/>
                          <a:ea typeface="微软雅黑" pitchFamily="34" charset="-122"/>
                        </a:rPr>
                        <a:t>条码档案导入格式</a:t>
                      </a:r>
                      <a:r>
                        <a:rPr lang="en-US" altLang="zh-CN" sz="1700" dirty="0" smtClean="0">
                          <a:latin typeface="微软雅黑" pitchFamily="34" charset="-122"/>
                          <a:ea typeface="微软雅黑" pitchFamily="34" charset="-122"/>
                        </a:rPr>
                        <a:t>.</a:t>
                      </a:r>
                      <a:r>
                        <a:rPr lang="en-US" altLang="zh-CN" sz="1700" dirty="0" err="1" smtClean="0">
                          <a:latin typeface="微软雅黑" pitchFamily="34" charset="-122"/>
                          <a:ea typeface="微软雅黑" pitchFamily="34" charset="-122"/>
                        </a:rPr>
                        <a:t>xls</a:t>
                      </a:r>
                      <a:r>
                        <a:rPr lang="zh-CN" altLang="en-US" sz="1700" dirty="0" smtClean="0">
                          <a:latin typeface="微软雅黑" pitchFamily="34" charset="-122"/>
                          <a:ea typeface="微软雅黑" pitchFamily="34" charset="-122"/>
                        </a:rPr>
                        <a:t>）</a:t>
                      </a:r>
                      <a:endParaRPr lang="zh-CN" altLang="en-US" sz="1700" dirty="0"/>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txBox="1">
            <a:spLocks/>
          </p:cNvSpPr>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smtClean="0">
                <a:ln>
                  <a:noFill/>
                </a:ln>
                <a:solidFill>
                  <a:srgbClr val="C00000"/>
                </a:solidFill>
                <a:effectLst/>
                <a:uLnTx/>
                <a:uFillTx/>
                <a:latin typeface="+mj-lt"/>
                <a:ea typeface="+mj-ea"/>
                <a:cs typeface="黑体" charset="0"/>
              </a:rPr>
              <a:t>IT</a:t>
            </a:r>
            <a:r>
              <a:rPr kumimoji="1" lang="zh-CN" altLang="en-US" sz="2000" b="0" i="0" u="none" strike="noStrike" kern="0" cap="none" spc="0" normalizeH="0" baseline="0" noProof="0" dirty="0" smtClean="0">
                <a:ln>
                  <a:noFill/>
                </a:ln>
                <a:solidFill>
                  <a:srgbClr val="C00000"/>
                </a:solidFill>
                <a:effectLst/>
                <a:uLnTx/>
                <a:uFillTx/>
                <a:latin typeface="+mj-lt"/>
                <a:ea typeface="+mj-ea"/>
                <a:cs typeface="黑体" charset="0"/>
              </a:rPr>
              <a:t>部署方案－环境要求</a:t>
            </a:r>
          </a:p>
        </p:txBody>
      </p:sp>
      <p:graphicFrame>
        <p:nvGraphicFramePr>
          <p:cNvPr id="4" name="表格 3"/>
          <p:cNvGraphicFramePr>
            <a:graphicFrameLocks noGrp="1"/>
          </p:cNvGraphicFramePr>
          <p:nvPr/>
        </p:nvGraphicFramePr>
        <p:xfrm>
          <a:off x="381110" y="1295456"/>
          <a:ext cx="8358246" cy="2949026"/>
        </p:xfrm>
        <a:graphic>
          <a:graphicData uri="http://schemas.openxmlformats.org/drawingml/2006/table">
            <a:tbl>
              <a:tblPr firstRow="1" bandRow="1">
                <a:tableStyleId>{5C22544A-7EE6-4342-B048-85BDC9FD1C3A}</a:tableStyleId>
              </a:tblPr>
              <a:tblGrid>
                <a:gridCol w="2857520"/>
                <a:gridCol w="5500726"/>
              </a:tblGrid>
              <a:tr h="353747">
                <a:tc>
                  <a:txBody>
                    <a:bodyPr/>
                    <a:lstStyle/>
                    <a:p>
                      <a:r>
                        <a:rPr lang="zh-CN" altLang="en-US" dirty="0" smtClean="0"/>
                        <a:t>问</a:t>
                      </a:r>
                      <a:endParaRPr lang="zh-CN" altLang="en-US" dirty="0"/>
                    </a:p>
                  </a:txBody>
                  <a:tcPr/>
                </a:tc>
                <a:tc>
                  <a:txBody>
                    <a:bodyPr/>
                    <a:lstStyle/>
                    <a:p>
                      <a:r>
                        <a:rPr lang="zh-CN" altLang="en-US" dirty="0" smtClean="0"/>
                        <a:t>答</a:t>
                      </a:r>
                      <a:endParaRPr lang="zh-CN" altLang="en-US" dirty="0"/>
                    </a:p>
                  </a:txBody>
                  <a:tcPr/>
                </a:tc>
              </a:tr>
              <a:tr h="1291633">
                <a:tc>
                  <a:txBody>
                    <a:bodyPr/>
                    <a:lstStyle/>
                    <a:p>
                      <a:pPr marL="0" lvl="1" algn="l" defTabSz="914400" rtl="0" eaLnBrk="1" latinLnBrk="0" hangingPunct="1">
                        <a:buFont typeface="Wingdings" pitchFamily="2" charset="2"/>
                        <a:buNone/>
                      </a:pPr>
                      <a:r>
                        <a:rPr lang="en-US" altLang="zh-CN" sz="1700" kern="1200" dirty="0" smtClean="0">
                          <a:solidFill>
                            <a:schemeClr val="dk1"/>
                          </a:solidFill>
                          <a:latin typeface="微软雅黑" pitchFamily="34" charset="-122"/>
                          <a:ea typeface="微软雅黑" pitchFamily="34" charset="-122"/>
                          <a:cs typeface="+mn-cs"/>
                        </a:rPr>
                        <a:t>PC</a:t>
                      </a:r>
                      <a:r>
                        <a:rPr lang="zh-CN" altLang="en-US" sz="1700" kern="1200" dirty="0" smtClean="0">
                          <a:solidFill>
                            <a:schemeClr val="dk1"/>
                          </a:solidFill>
                          <a:latin typeface="微软雅黑" pitchFamily="34" charset="-122"/>
                          <a:ea typeface="微软雅黑" pitchFamily="34" charset="-122"/>
                          <a:cs typeface="+mn-cs"/>
                        </a:rPr>
                        <a:t>版的硬件要求</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Char char="-"/>
                        <a:tabLst/>
                        <a:defRPr/>
                      </a:pPr>
                      <a:r>
                        <a:rPr lang="en-US" altLang="zh-CN" sz="1700" kern="1200" dirty="0" smtClean="0">
                          <a:solidFill>
                            <a:schemeClr val="dk1"/>
                          </a:solidFill>
                          <a:latin typeface="微软雅黑" pitchFamily="34" charset="-122"/>
                          <a:ea typeface="微软雅黑" pitchFamily="34" charset="-122"/>
                          <a:cs typeface="+mn-cs"/>
                        </a:rPr>
                        <a:t>PC </a:t>
                      </a:r>
                      <a:r>
                        <a:rPr lang="zh-CN" altLang="en-US" sz="1700" kern="1200" dirty="0" smtClean="0">
                          <a:solidFill>
                            <a:schemeClr val="dk1"/>
                          </a:solidFill>
                          <a:latin typeface="微软雅黑" pitchFamily="34" charset="-122"/>
                          <a:ea typeface="微软雅黑" pitchFamily="34" charset="-122"/>
                          <a:cs typeface="+mn-cs"/>
                        </a:rPr>
                        <a:t>电脑</a:t>
                      </a:r>
                      <a:endParaRPr lang="en-US" altLang="zh-CN" sz="1700" kern="1200" dirty="0" smtClean="0">
                        <a:solidFill>
                          <a:schemeClr val="dk1"/>
                        </a:solidFill>
                        <a:latin typeface="微软雅黑" pitchFamily="34" charset="-122"/>
                        <a:ea typeface="微软雅黑"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Char char="-"/>
                        <a:tabLst/>
                        <a:defRPr/>
                      </a:pPr>
                      <a:r>
                        <a:rPr lang="zh-CN" altLang="en-US" sz="1700" kern="1200" dirty="0" smtClean="0">
                          <a:solidFill>
                            <a:schemeClr val="dk1"/>
                          </a:solidFill>
                          <a:latin typeface="微软雅黑" pitchFamily="34" charset="-122"/>
                          <a:ea typeface="微软雅黑" pitchFamily="34" charset="-122"/>
                          <a:cs typeface="+mn-cs"/>
                        </a:rPr>
                        <a:t>有线扫码枪</a:t>
                      </a:r>
                      <a:endParaRPr lang="en-US" altLang="zh-CN" sz="1700" kern="1200" dirty="0" smtClean="0">
                        <a:solidFill>
                          <a:schemeClr val="dk1"/>
                        </a:solidFill>
                        <a:latin typeface="微软雅黑" pitchFamily="34" charset="-122"/>
                        <a:ea typeface="微软雅黑" pitchFamily="34" charset="-122"/>
                        <a:cs typeface="+mn-cs"/>
                      </a:endParaRPr>
                    </a:p>
                  </a:txBody>
                  <a:tcPr/>
                </a:tc>
              </a:tr>
              <a:tr h="1291633">
                <a:tc>
                  <a:txBody>
                    <a:bodyPr/>
                    <a:lstStyle/>
                    <a:p>
                      <a:r>
                        <a:rPr lang="zh-CN" altLang="en-US" sz="1700" kern="1200" dirty="0" smtClean="0">
                          <a:solidFill>
                            <a:schemeClr val="dk1"/>
                          </a:solidFill>
                          <a:latin typeface="微软雅黑" pitchFamily="34" charset="-122"/>
                          <a:ea typeface="微软雅黑" pitchFamily="34" charset="-122"/>
                          <a:cs typeface="+mn-cs"/>
                        </a:rPr>
                        <a:t>多台客户端同时使用</a:t>
                      </a:r>
                      <a:r>
                        <a:rPr lang="en-US" altLang="zh-CN" sz="1700" kern="1200" dirty="0" smtClean="0">
                          <a:solidFill>
                            <a:schemeClr val="dk1"/>
                          </a:solidFill>
                          <a:latin typeface="微软雅黑" pitchFamily="34" charset="-122"/>
                          <a:ea typeface="微软雅黑" pitchFamily="34" charset="-122"/>
                          <a:cs typeface="+mn-cs"/>
                        </a:rPr>
                        <a:t>PC</a:t>
                      </a:r>
                      <a:r>
                        <a:rPr lang="zh-CN" altLang="en-US" sz="1700" kern="1200" dirty="0" smtClean="0">
                          <a:solidFill>
                            <a:schemeClr val="dk1"/>
                          </a:solidFill>
                          <a:latin typeface="微软雅黑" pitchFamily="34" charset="-122"/>
                          <a:ea typeface="微软雅黑" pitchFamily="34" charset="-122"/>
                          <a:cs typeface="+mn-cs"/>
                        </a:rPr>
                        <a:t>版扫描，能否设置不同的声音，用于区别各自的扫描对错。</a:t>
                      </a:r>
                    </a:p>
                  </a:txBody>
                  <a:tcPr/>
                </a:tc>
                <a:tc>
                  <a:txBody>
                    <a:bodyPr/>
                    <a:lstStyle/>
                    <a:p>
                      <a:r>
                        <a:rPr lang="zh-CN" altLang="en-US" sz="1700" dirty="0" smtClean="0">
                          <a:latin typeface="微软雅黑" pitchFamily="34" charset="-122"/>
                          <a:ea typeface="微软雅黑" pitchFamily="34" charset="-122"/>
                        </a:rPr>
                        <a:t>扫描声音文件存在客户端：</a:t>
                      </a:r>
                      <a:r>
                        <a:rPr lang="en-US" altLang="zh-CN" sz="1700" dirty="0" smtClean="0">
                          <a:latin typeface="微软雅黑" pitchFamily="34" charset="-122"/>
                          <a:ea typeface="微软雅黑" pitchFamily="34" charset="-122"/>
                        </a:rPr>
                        <a:t>U8SOFT\KCTM</a:t>
                      </a:r>
                      <a:r>
                        <a:rPr lang="zh-CN" altLang="en-US" sz="1700" dirty="0" smtClean="0">
                          <a:latin typeface="微软雅黑" pitchFamily="34" charset="-122"/>
                          <a:ea typeface="微软雅黑" pitchFamily="34" charset="-122"/>
                        </a:rPr>
                        <a:t>下</a:t>
                      </a:r>
                      <a:r>
                        <a:rPr lang="en-US" altLang="zh-CN" sz="1700" dirty="0" smtClean="0">
                          <a:latin typeface="微软雅黑" pitchFamily="34" charset="-122"/>
                          <a:ea typeface="微软雅黑" pitchFamily="34" charset="-122"/>
                        </a:rPr>
                        <a:t>ok. wav</a:t>
                      </a:r>
                      <a:r>
                        <a:rPr lang="zh-CN" altLang="en-US" sz="1700" dirty="0" smtClean="0">
                          <a:latin typeface="微软雅黑" pitchFamily="34" charset="-122"/>
                          <a:ea typeface="微软雅黑" pitchFamily="34" charset="-122"/>
                        </a:rPr>
                        <a:t>和</a:t>
                      </a:r>
                      <a:r>
                        <a:rPr lang="en-US" altLang="zh-CN" sz="1700" dirty="0" smtClean="0">
                          <a:latin typeface="微软雅黑" pitchFamily="34" charset="-122"/>
                          <a:ea typeface="微软雅黑" pitchFamily="34" charset="-122"/>
                        </a:rPr>
                        <a:t>error . Wav</a:t>
                      </a:r>
                      <a:r>
                        <a:rPr lang="zh-CN" altLang="en-US" sz="1700" dirty="0" smtClean="0">
                          <a:latin typeface="微软雅黑" pitchFamily="34" charset="-122"/>
                          <a:ea typeface="微软雅黑" pitchFamily="34" charset="-122"/>
                        </a:rPr>
                        <a:t>，用户可替换 。</a:t>
                      </a:r>
                      <a:endParaRPr lang="en-US" altLang="zh-CN" sz="1700" dirty="0" smtClean="0">
                        <a:latin typeface="微软雅黑" pitchFamily="34" charset="-122"/>
                        <a:ea typeface="微软雅黑" pitchFamily="34" charset="-122"/>
                      </a:endParaRPr>
                    </a:p>
                    <a:p>
                      <a:r>
                        <a:rPr lang="zh-CN" altLang="en-US" sz="1700" dirty="0" smtClean="0">
                          <a:latin typeface="微软雅黑" pitchFamily="34" charset="-122"/>
                          <a:ea typeface="微软雅黑" pitchFamily="34" charset="-122"/>
                        </a:rPr>
                        <a:t>多台</a:t>
                      </a:r>
                      <a:r>
                        <a:rPr lang="en-US" altLang="zh-CN" sz="1700" dirty="0" smtClean="0">
                          <a:latin typeface="微软雅黑" pitchFamily="34" charset="-122"/>
                          <a:ea typeface="微软雅黑" pitchFamily="34" charset="-122"/>
                        </a:rPr>
                        <a:t>PC</a:t>
                      </a:r>
                      <a:r>
                        <a:rPr lang="zh-CN" altLang="en-US" sz="1700" dirty="0" smtClean="0">
                          <a:latin typeface="微软雅黑" pitchFamily="34" charset="-122"/>
                          <a:ea typeface="微软雅黑" pitchFamily="34" charset="-122"/>
                        </a:rPr>
                        <a:t>同时扫描时，不同客户端扫描正确提示音（</a:t>
                      </a:r>
                      <a:r>
                        <a:rPr lang="en-US" altLang="zh-CN" sz="1700" dirty="0" smtClean="0">
                          <a:latin typeface="微软雅黑" pitchFamily="34" charset="-122"/>
                          <a:ea typeface="微软雅黑" pitchFamily="34" charset="-122"/>
                        </a:rPr>
                        <a:t> ok. wav</a:t>
                      </a:r>
                      <a:r>
                        <a:rPr lang="zh-CN" altLang="en-US" sz="1700" dirty="0" smtClean="0">
                          <a:latin typeface="微软雅黑" pitchFamily="34" charset="-122"/>
                          <a:ea typeface="微软雅黑" pitchFamily="34" charset="-122"/>
                        </a:rPr>
                        <a:t> ）和错误（</a:t>
                      </a:r>
                      <a:r>
                        <a:rPr lang="en-US" altLang="zh-CN" sz="1700" dirty="0" smtClean="0">
                          <a:latin typeface="微软雅黑" pitchFamily="34" charset="-122"/>
                          <a:ea typeface="微软雅黑" pitchFamily="34" charset="-122"/>
                        </a:rPr>
                        <a:t> error . wav </a:t>
                      </a:r>
                      <a:r>
                        <a:rPr lang="zh-CN" altLang="en-US" sz="1700" dirty="0" smtClean="0">
                          <a:latin typeface="微软雅黑" pitchFamily="34" charset="-122"/>
                          <a:ea typeface="微软雅黑" pitchFamily="34" charset="-122"/>
                        </a:rPr>
                        <a:t>）可以不同。</a:t>
                      </a:r>
                      <a:endParaRPr lang="zh-CN" altLang="en-US" sz="1700" dirty="0"/>
                    </a:p>
                  </a:txBody>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9"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7713" y="1143000"/>
            <a:ext cx="6738937" cy="485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标题 4"/>
          <p:cNvSpPr txBox="1">
            <a:spLocks/>
          </p:cNvSpPr>
          <p:nvPr/>
        </p:nvSpPr>
        <p:spPr>
          <a:xfrm>
            <a:off x="152400" y="142875"/>
            <a:ext cx="7239000" cy="585788"/>
          </a:xfrm>
          <a:prstGeom prst="rect">
            <a:avLst/>
          </a:prstGeom>
        </p:spPr>
        <p:txBody>
          <a:bodyPr/>
          <a:lstStyle/>
          <a:p>
            <a:pPr>
              <a:defRPr/>
            </a:pPr>
            <a:r>
              <a:rPr lang="en-US" altLang="zh-CN" sz="2000" dirty="0">
                <a:solidFill>
                  <a:srgbClr val="C00000"/>
                </a:solidFill>
                <a:latin typeface="微软雅黑" panose="020B0503020204020204" pitchFamily="34" charset="-122"/>
                <a:ea typeface="微软雅黑" panose="020B0503020204020204" pitchFamily="34" charset="-122"/>
                <a:cs typeface="+mj-cs"/>
              </a:rPr>
              <a:t>IT</a:t>
            </a:r>
            <a:r>
              <a:rPr lang="zh-CN" altLang="en-US" sz="2000" dirty="0">
                <a:solidFill>
                  <a:srgbClr val="C00000"/>
                </a:solidFill>
                <a:latin typeface="微软雅黑" panose="020B0503020204020204" pitchFamily="34" charset="-122"/>
                <a:ea typeface="微软雅黑" panose="020B0503020204020204" pitchFamily="34" charset="-122"/>
                <a:cs typeface="+mj-cs"/>
              </a:rPr>
              <a:t>部署方案－无线终端应用拓扑图</a:t>
            </a:r>
          </a:p>
        </p:txBody>
      </p:sp>
      <p:sp>
        <p:nvSpPr>
          <p:cNvPr id="115716" name="TextBox 4"/>
          <p:cNvSpPr txBox="1">
            <a:spLocks noChangeArrowheads="1"/>
          </p:cNvSpPr>
          <p:nvPr/>
        </p:nvSpPr>
        <p:spPr bwMode="auto">
          <a:xfrm>
            <a:off x="6781800" y="1371600"/>
            <a:ext cx="2209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微软雅黑" panose="020B0503020204020204" pitchFamily="34" charset="-122"/>
                <a:ea typeface="微软雅黑" panose="020B0503020204020204" pitchFamily="34" charset="-122"/>
              </a:rPr>
              <a:t>可以分布式部署，也可以部署在一起</a:t>
            </a:r>
          </a:p>
        </p:txBody>
      </p:sp>
      <p:sp>
        <p:nvSpPr>
          <p:cNvPr id="115717" name="TextBox 5"/>
          <p:cNvSpPr txBox="1">
            <a:spLocks noChangeArrowheads="1"/>
          </p:cNvSpPr>
          <p:nvPr/>
        </p:nvSpPr>
        <p:spPr bwMode="auto">
          <a:xfrm>
            <a:off x="1143000" y="4114800"/>
            <a:ext cx="14478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微软雅黑" panose="020B0503020204020204" pitchFamily="34" charset="-122"/>
                <a:ea typeface="微软雅黑" panose="020B0503020204020204" pitchFamily="34" charset="-122"/>
              </a:rPr>
              <a:t>应用无线环境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fade">
                                      <p:cBhvr>
                                        <p:cTn id="7"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2"/>
          <p:cNvPicPr>
            <a:picLocks noGrp="1" noChangeAspect="1" noChangeArrowheads="1"/>
          </p:cNvPicPr>
          <p:nvPr>
            <p:ph idx="4294967295"/>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24800" y="4343400"/>
            <a:ext cx="1219200" cy="88106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762" name="标题 4"/>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000" smtClean="0">
                <a:solidFill>
                  <a:srgbClr val="C00000"/>
                </a:solidFill>
              </a:rPr>
              <a:t>IT</a:t>
            </a:r>
            <a:r>
              <a:rPr lang="zh-CN" altLang="en-US" sz="2000" smtClean="0">
                <a:solidFill>
                  <a:srgbClr val="C00000"/>
                </a:solidFill>
              </a:rPr>
              <a:t>部署方案－硬件支持环境</a:t>
            </a:r>
          </a:p>
        </p:txBody>
      </p:sp>
      <p:sp>
        <p:nvSpPr>
          <p:cNvPr id="117764" name="Rectangle 16"/>
          <p:cNvSpPr>
            <a:spLocks noChangeArrowheads="1"/>
          </p:cNvSpPr>
          <p:nvPr/>
        </p:nvSpPr>
        <p:spPr bwMode="auto">
          <a:xfrm>
            <a:off x="565150" y="1470025"/>
            <a:ext cx="47244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SzPct val="90000"/>
              <a:buFontTx/>
              <a:buBlip>
                <a:blip r:embed="rId4"/>
              </a:buBlip>
            </a:pPr>
            <a:r>
              <a:rPr lang="zh-CN" altLang="en-US" sz="2000">
                <a:latin typeface="微软雅黑" panose="020B0503020204020204" pitchFamily="34" charset="-122"/>
                <a:ea typeface="微软雅黑" panose="020B0503020204020204" pitchFamily="34" charset="-122"/>
              </a:rPr>
              <a:t>无线数据扫描终端</a:t>
            </a:r>
            <a:r>
              <a:rPr lang="en-US" altLang="zh-CN" sz="2000">
                <a:latin typeface="微软雅黑" panose="020B0503020204020204" pitchFamily="34" charset="-122"/>
                <a:ea typeface="微软雅黑" panose="020B0503020204020204" pitchFamily="34" charset="-122"/>
              </a:rPr>
              <a:t>:</a:t>
            </a:r>
          </a:p>
          <a:p>
            <a:pPr>
              <a:spcBef>
                <a:spcPct val="20000"/>
              </a:spcBef>
              <a:buFont typeface="Wingdings" panose="05000000000000000000" pitchFamily="2" charset="2"/>
              <a:buChar char="ª"/>
            </a:pPr>
            <a:endParaRPr lang="en-US" altLang="zh-CN" sz="2000">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Char char="ª"/>
            </a:pPr>
            <a:endParaRPr lang="en-US" altLang="zh-CN" sz="2000">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Char char="ª"/>
            </a:pPr>
            <a:endParaRPr lang="en-US" altLang="zh-CN" sz="2000">
              <a:latin typeface="微软雅黑" panose="020B0503020204020204" pitchFamily="34" charset="-122"/>
              <a:ea typeface="微软雅黑" panose="020B0503020204020204" pitchFamily="34" charset="-122"/>
            </a:endParaRPr>
          </a:p>
          <a:p>
            <a:pPr>
              <a:spcBef>
                <a:spcPct val="20000"/>
              </a:spcBef>
              <a:buSzPct val="90000"/>
              <a:buFontTx/>
              <a:buBlip>
                <a:blip r:embed="rId4"/>
              </a:buBlip>
            </a:pPr>
            <a:r>
              <a:rPr lang="zh-CN" altLang="en-US" sz="2000">
                <a:latin typeface="微软雅黑" panose="020B0503020204020204" pitchFamily="34" charset="-122"/>
                <a:ea typeface="微软雅黑" panose="020B0503020204020204" pitchFamily="34" charset="-122"/>
              </a:rPr>
              <a:t>条码打印机：</a:t>
            </a:r>
          </a:p>
          <a:p>
            <a:pPr>
              <a:spcBef>
                <a:spcPct val="20000"/>
              </a:spcBef>
              <a:buFont typeface="Wingdings" panose="05000000000000000000" pitchFamily="2" charset="2"/>
              <a:buChar char="ª"/>
            </a:pPr>
            <a:endParaRPr lang="en-US" altLang="zh-CN" sz="2000">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endParaRPr lang="en-US" altLang="zh-CN" sz="2000">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endParaRPr lang="en-US" altLang="zh-CN" sz="2000">
              <a:latin typeface="微软雅黑" panose="020B0503020204020204" pitchFamily="34" charset="-122"/>
              <a:ea typeface="微软雅黑" panose="020B0503020204020204" pitchFamily="34" charset="-122"/>
            </a:endParaRPr>
          </a:p>
          <a:p>
            <a:pPr>
              <a:spcBef>
                <a:spcPct val="20000"/>
              </a:spcBef>
              <a:buSzPct val="90000"/>
              <a:buFontTx/>
              <a:buBlip>
                <a:blip r:embed="rId4"/>
              </a:buBlip>
            </a:pPr>
            <a:r>
              <a:rPr lang="zh-CN" altLang="en-US" sz="2000">
                <a:latin typeface="微软雅黑" panose="020B0503020204020204" pitchFamily="34" charset="-122"/>
                <a:ea typeface="微软雅黑" panose="020B0503020204020204" pitchFamily="34" charset="-122"/>
              </a:rPr>
              <a:t>无线路由基站：</a:t>
            </a:r>
            <a:r>
              <a:rPr lang="en-US" altLang="zh-CN" sz="2000">
                <a:latin typeface="微软雅黑" panose="020B0503020204020204" pitchFamily="34" charset="-122"/>
                <a:ea typeface="微软雅黑" panose="020B0503020204020204" pitchFamily="34" charset="-122"/>
              </a:rPr>
              <a:t>    </a:t>
            </a:r>
          </a:p>
        </p:txBody>
      </p:sp>
      <p:pic>
        <p:nvPicPr>
          <p:cNvPr id="117765" name="Picture 17" descr="wireless"/>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91000" y="1066800"/>
            <a:ext cx="3125788" cy="162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6" name="Picture 19" descr="打印机"/>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57600" y="2819400"/>
            <a:ext cx="44577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7" name="Picture 4"/>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257800" y="4953000"/>
            <a:ext cx="914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0" y="990600"/>
          <a:ext cx="3352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466" name="标题 1"/>
          <p:cNvSpPr>
            <a:spLocks noGrp="1"/>
          </p:cNvSpPr>
          <p:nvPr>
            <p:ph type="title" idx="4294967295"/>
          </p:nvPr>
        </p:nvSpPr>
        <p:spPr bwMode="auto">
          <a:xfrm>
            <a:off x="0" y="18573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条码概述</a:t>
            </a:r>
          </a:p>
        </p:txBody>
      </p:sp>
      <p:pic>
        <p:nvPicPr>
          <p:cNvPr id="62468"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038600" y="1143000"/>
            <a:ext cx="44958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idx="4294967295"/>
          </p:nvPr>
        </p:nvSpPr>
        <p:spPr bwMode="auto">
          <a:xfrm>
            <a:off x="0" y="111125"/>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000" smtClean="0">
                <a:solidFill>
                  <a:srgbClr val="C00000"/>
                </a:solidFill>
              </a:rPr>
              <a:t>IT</a:t>
            </a:r>
            <a:r>
              <a:rPr lang="zh-CN" altLang="en-US" sz="2000" smtClean="0">
                <a:solidFill>
                  <a:srgbClr val="C00000"/>
                </a:solidFill>
              </a:rPr>
              <a:t>部署方案－无线终端</a:t>
            </a:r>
          </a:p>
        </p:txBody>
      </p:sp>
      <p:sp>
        <p:nvSpPr>
          <p:cNvPr id="4" name="Rectangle 2"/>
          <p:cNvSpPr txBox="1">
            <a:spLocks noChangeArrowheads="1"/>
          </p:cNvSpPr>
          <p:nvPr/>
        </p:nvSpPr>
        <p:spPr bwMode="auto">
          <a:xfrm>
            <a:off x="304800" y="811213"/>
            <a:ext cx="7997825" cy="592137"/>
          </a:xfrm>
          <a:prstGeom prst="rect">
            <a:avLst/>
          </a:prstGeom>
          <a:noFill/>
          <a:ln w="9525">
            <a:noFill/>
            <a:miter lim="800000"/>
            <a:headEnd/>
            <a:tailEnd/>
          </a:ln>
        </p:spPr>
        <p:txBody>
          <a:bodyPr lIns="90488" tIns="44450" rIns="90488" bIns="44450"/>
          <a:lstStyle/>
          <a:p>
            <a:pPr eaLnBrk="1" hangingPunct="1">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黑体" charset="0"/>
              </a:rPr>
              <a:t>霍尼韦尔</a:t>
            </a:r>
            <a:r>
              <a:rPr kumimoji="1" lang="en-US" altLang="zh-CN" sz="2000" kern="0" dirty="0">
                <a:solidFill>
                  <a:srgbClr val="C00000"/>
                </a:solidFill>
                <a:latin typeface="微软雅黑" panose="020B0503020204020204" pitchFamily="34" charset="-122"/>
                <a:ea typeface="微软雅黑" panose="020B0503020204020204" pitchFamily="34" charset="-122"/>
                <a:cs typeface="黑体" charset="0"/>
              </a:rPr>
              <a:t>D</a:t>
            </a:r>
            <a:r>
              <a:rPr kumimoji="1" lang="en-GB" sz="2000" kern="0" dirty="0">
                <a:solidFill>
                  <a:srgbClr val="C00000"/>
                </a:solidFill>
                <a:latin typeface="微软雅黑" panose="020B0503020204020204" pitchFamily="34" charset="-122"/>
                <a:ea typeface="微软雅黑" panose="020B0503020204020204" pitchFamily="34" charset="-122"/>
                <a:cs typeface="黑体" charset="0"/>
              </a:rPr>
              <a:t>65</a:t>
            </a:r>
            <a:r>
              <a:rPr kumimoji="1" lang="en-US" altLang="zh-CN" sz="2000" kern="0" dirty="0">
                <a:solidFill>
                  <a:srgbClr val="C00000"/>
                </a:solidFill>
                <a:latin typeface="微软雅黑" panose="020B0503020204020204" pitchFamily="34" charset="-122"/>
                <a:ea typeface="微软雅黑" panose="020B0503020204020204" pitchFamily="34" charset="-122"/>
                <a:cs typeface="黑体" charset="0"/>
              </a:rPr>
              <a:t>7</a:t>
            </a:r>
            <a:r>
              <a:rPr kumimoji="1" lang="en-GB" sz="2000" kern="0" dirty="0">
                <a:solidFill>
                  <a:srgbClr val="C00000"/>
                </a:solidFill>
                <a:latin typeface="微软雅黑" panose="020B0503020204020204" pitchFamily="34" charset="-122"/>
                <a:ea typeface="微软雅黑" panose="020B0503020204020204" pitchFamily="34" charset="-122"/>
                <a:cs typeface="黑体" charset="0"/>
              </a:rPr>
              <a:t>0 </a:t>
            </a:r>
            <a:r>
              <a:rPr kumimoji="1" lang="zh-CN" altLang="en-GB" sz="2000" kern="0" dirty="0">
                <a:solidFill>
                  <a:srgbClr val="C00000"/>
                </a:solidFill>
                <a:latin typeface="微软雅黑" panose="020B0503020204020204" pitchFamily="34" charset="-122"/>
                <a:ea typeface="微软雅黑" panose="020B0503020204020204" pitchFamily="34" charset="-122"/>
                <a:cs typeface="黑体" charset="0"/>
              </a:rPr>
              <a:t>技术规格</a:t>
            </a:r>
            <a:r>
              <a:rPr kumimoji="1" lang="en-GB" sz="2000" kern="0" dirty="0">
                <a:solidFill>
                  <a:srgbClr val="C00000"/>
                </a:solidFill>
                <a:latin typeface="微软雅黑" panose="020B0503020204020204" pitchFamily="34" charset="-122"/>
                <a:ea typeface="微软雅黑" panose="020B0503020204020204" pitchFamily="34" charset="-122"/>
                <a:cs typeface="黑体" charset="0"/>
              </a:rPr>
              <a:t> </a:t>
            </a:r>
            <a:endParaRPr kumimoji="1" lang="zh-CN" altLang="en-US" sz="2000" kern="0" dirty="0">
              <a:solidFill>
                <a:srgbClr val="C00000"/>
              </a:solidFill>
              <a:latin typeface="微软雅黑" panose="020B0503020204020204" pitchFamily="34" charset="-122"/>
              <a:ea typeface="微软雅黑" panose="020B0503020204020204" pitchFamily="34" charset="-122"/>
              <a:cs typeface="黑体" charset="0"/>
            </a:endParaRPr>
          </a:p>
        </p:txBody>
      </p:sp>
      <p:sp>
        <p:nvSpPr>
          <p:cNvPr id="119812" name="Text Box 9"/>
          <p:cNvSpPr txBox="1">
            <a:spLocks noChangeArrowheads="1"/>
          </p:cNvSpPr>
          <p:nvPr/>
        </p:nvSpPr>
        <p:spPr bwMode="auto">
          <a:xfrm>
            <a:off x="1116013" y="60071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微软雅黑" panose="020B0503020204020204" pitchFamily="34" charset="-122"/>
              <a:ea typeface="微软雅黑" panose="020B0503020204020204" pitchFamily="34" charset="-122"/>
              <a:cs typeface="Arial" panose="020B0604020202020204" pitchFamily="34" charset="0"/>
            </a:endParaRPr>
          </a:p>
        </p:txBody>
      </p:sp>
      <p:sp>
        <p:nvSpPr>
          <p:cNvPr id="119813" name="Rectangle 4"/>
          <p:cNvSpPr>
            <a:spLocks noChangeArrowheads="1"/>
          </p:cNvSpPr>
          <p:nvPr/>
        </p:nvSpPr>
        <p:spPr bwMode="auto">
          <a:xfrm>
            <a:off x="2978150" y="1155700"/>
            <a:ext cx="5930900" cy="509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业内领先 </a:t>
            </a:r>
            <a:r>
              <a:rPr lang="en-US" altLang="zh-CN" sz="2000">
                <a:latin typeface="微软雅黑" panose="020B0503020204020204" pitchFamily="34" charset="-122"/>
                <a:ea typeface="微软雅黑" panose="020B0503020204020204" pitchFamily="34" charset="-122"/>
              </a:rPr>
              <a:t>PXA300 </a:t>
            </a:r>
            <a:r>
              <a:rPr lang="zh-CN" altLang="en-US" sz="2000">
                <a:latin typeface="微软雅黑" panose="020B0503020204020204" pitchFamily="34" charset="-122"/>
                <a:ea typeface="微软雅黑" panose="020B0503020204020204" pitchFamily="34" charset="-122"/>
              </a:rPr>
              <a:t>架构 </a:t>
            </a:r>
            <a:r>
              <a:rPr lang="en-US" altLang="zh-CN" sz="2000">
                <a:latin typeface="微软雅黑" panose="020B0503020204020204" pitchFamily="34" charset="-122"/>
                <a:ea typeface="微软雅黑" panose="020B0503020204020204" pitchFamily="34" charset="-122"/>
              </a:rPr>
              <a:t>CPU 624MHz</a:t>
            </a:r>
          </a:p>
          <a:p>
            <a:pPr>
              <a:lnSpc>
                <a:spcPct val="125000"/>
              </a:lnSpc>
              <a:buClr>
                <a:srgbClr val="FF0000"/>
              </a:buClr>
              <a:buFontTx/>
              <a:buChar char="•"/>
            </a:pPr>
            <a:r>
              <a:rPr lang="en-US" altLang="zh-CN" sz="2000">
                <a:latin typeface="微软雅黑" panose="020B0503020204020204" pitchFamily="34" charset="-122"/>
                <a:ea typeface="微软雅黑" panose="020B0503020204020204" pitchFamily="34" charset="-122"/>
              </a:rPr>
              <a:t>Windows CE 5.0/Windows Mobile 6.5</a:t>
            </a:r>
          </a:p>
          <a:p>
            <a:pPr>
              <a:lnSpc>
                <a:spcPct val="125000"/>
              </a:lnSpc>
              <a:buClr>
                <a:srgbClr val="FF0000"/>
              </a:buClr>
              <a:buFontTx/>
              <a:buChar char="•"/>
            </a:pPr>
            <a:r>
              <a:rPr lang="en-US" altLang="zh-CN" sz="2000">
                <a:latin typeface="微软雅黑" panose="020B0503020204020204" pitchFamily="34" charset="-122"/>
                <a:ea typeface="微软雅黑" panose="020B0503020204020204" pitchFamily="34" charset="-122"/>
              </a:rPr>
              <a:t>128 MB/128 MB (256MB/256MB)</a:t>
            </a:r>
            <a:r>
              <a:rPr lang="zh-CN" altLang="en-US" sz="2000">
                <a:latin typeface="微软雅黑" panose="020B0503020204020204" pitchFamily="34" charset="-122"/>
                <a:ea typeface="微软雅黑" panose="020B0503020204020204" pitchFamily="34" charset="-122"/>
              </a:rPr>
              <a:t>闪寸和内寸</a:t>
            </a:r>
          </a:p>
          <a:p>
            <a:pPr>
              <a:lnSpc>
                <a:spcPct val="125000"/>
              </a:lnSpc>
              <a:buClr>
                <a:srgbClr val="FF0000"/>
              </a:buClr>
              <a:buFontTx/>
              <a:buChar char="•"/>
            </a:pPr>
            <a:r>
              <a:rPr lang="en-US" altLang="zh-CN" sz="2000">
                <a:latin typeface="微软雅黑" panose="020B0503020204020204" pitchFamily="34" charset="-122"/>
                <a:ea typeface="微软雅黑" panose="020B0503020204020204" pitchFamily="34" charset="-122"/>
              </a:rPr>
              <a:t>3.5” ¼ VGA </a:t>
            </a:r>
            <a:r>
              <a:rPr lang="zh-CN" altLang="en-US" sz="2000">
                <a:latin typeface="微软雅黑" panose="020B0503020204020204" pitchFamily="34" charset="-122"/>
                <a:ea typeface="微软雅黑" panose="020B0503020204020204" pitchFamily="34" charset="-122"/>
              </a:rPr>
              <a:t>显示 </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触摸屏</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键盘选择</a:t>
            </a:r>
          </a:p>
          <a:p>
            <a:pPr lvl="1">
              <a:lnSpc>
                <a:spcPct val="125000"/>
              </a:lnSpc>
              <a:buClr>
                <a:schemeClr val="accent2"/>
              </a:buClr>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28-key </a:t>
            </a:r>
            <a:r>
              <a:rPr lang="zh-CN" altLang="en-US" sz="2000">
                <a:latin typeface="微软雅黑" panose="020B0503020204020204" pitchFamily="34" charset="-122"/>
                <a:ea typeface="微软雅黑" panose="020B0503020204020204" pitchFamily="34" charset="-122"/>
              </a:rPr>
              <a:t>数字 </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可转化为字母</a:t>
            </a:r>
            <a:r>
              <a:rPr lang="en-US" altLang="zh-CN" sz="2000">
                <a:latin typeface="微软雅黑" panose="020B0503020204020204" pitchFamily="34" charset="-122"/>
                <a:ea typeface="微软雅黑" panose="020B0503020204020204" pitchFamily="34" charset="-122"/>
              </a:rPr>
              <a:t>)</a:t>
            </a:r>
          </a:p>
          <a:p>
            <a:pPr lvl="1">
              <a:lnSpc>
                <a:spcPct val="125000"/>
              </a:lnSpc>
              <a:buClr>
                <a:schemeClr val="accent2"/>
              </a:buClr>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 52-key </a:t>
            </a:r>
            <a:r>
              <a:rPr lang="zh-CN" altLang="en-US" sz="2000">
                <a:latin typeface="微软雅黑" panose="020B0503020204020204" pitchFamily="34" charset="-122"/>
                <a:ea typeface="微软雅黑" panose="020B0503020204020204" pitchFamily="34" charset="-122"/>
              </a:rPr>
              <a:t>字母数字全键盘 </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带角度 </a:t>
            </a:r>
            <a:r>
              <a:rPr lang="en-US" altLang="zh-CN" sz="2000">
                <a:latin typeface="微软雅黑" panose="020B0503020204020204" pitchFamily="34" charset="-122"/>
                <a:ea typeface="微软雅黑" panose="020B0503020204020204" pitchFamily="34" charset="-122"/>
              </a:rPr>
              <a:t>Adaptus </a:t>
            </a:r>
            <a:r>
              <a:rPr lang="zh-CN" altLang="en-US" sz="2000">
                <a:latin typeface="微软雅黑" panose="020B0503020204020204" pitchFamily="34" charset="-122"/>
                <a:ea typeface="微软雅黑" panose="020B0503020204020204" pitchFamily="34" charset="-122"/>
              </a:rPr>
              <a:t>影像扫描头 </a:t>
            </a:r>
          </a:p>
          <a:p>
            <a:pPr>
              <a:lnSpc>
                <a:spcPct val="125000"/>
              </a:lnSpc>
              <a:buClr>
                <a:srgbClr val="FF0000"/>
              </a:buClr>
              <a:buFontTx/>
              <a:buChar char="•"/>
            </a:pPr>
            <a:r>
              <a:rPr lang="en-US" altLang="zh-CN" sz="2000">
                <a:latin typeface="微软雅黑" panose="020B0503020204020204" pitchFamily="34" charset="-122"/>
                <a:ea typeface="微软雅黑" panose="020B0503020204020204" pitchFamily="34" charset="-122"/>
              </a:rPr>
              <a:t>IP54 </a:t>
            </a:r>
            <a:r>
              <a:rPr lang="zh-CN" altLang="en-US" sz="2000">
                <a:latin typeface="微软雅黑" panose="020B0503020204020204" pitchFamily="34" charset="-122"/>
                <a:ea typeface="微软雅黑" panose="020B0503020204020204" pitchFamily="34" charset="-122"/>
              </a:rPr>
              <a:t>独立认证防尘防水级别</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企业级 </a:t>
            </a:r>
            <a:r>
              <a:rPr lang="en-US" altLang="zh-CN" sz="2000">
                <a:latin typeface="微软雅黑" panose="020B0503020204020204" pitchFamily="34" charset="-122"/>
                <a:ea typeface="微软雅黑" panose="020B0503020204020204" pitchFamily="34" charset="-122"/>
              </a:rPr>
              <a:t>802.11b/g, </a:t>
            </a:r>
            <a:r>
              <a:rPr lang="zh-CN" altLang="en-US" sz="2000">
                <a:latin typeface="微软雅黑" panose="020B0503020204020204" pitchFamily="34" charset="-122"/>
                <a:ea typeface="微软雅黑" panose="020B0503020204020204" pitchFamily="34" charset="-122"/>
              </a:rPr>
              <a:t>蓝牙</a:t>
            </a:r>
            <a:r>
              <a:rPr lang="en-US" altLang="zh-CN" sz="2000">
                <a:latin typeface="微软雅黑" panose="020B0503020204020204" pitchFamily="34" charset="-122"/>
                <a:ea typeface="微软雅黑" panose="020B0503020204020204" pitchFamily="34" charset="-122"/>
              </a:rPr>
              <a:t>2.0, EDR</a:t>
            </a:r>
            <a:r>
              <a:rPr lang="zh-CN" altLang="en-US" sz="2000">
                <a:latin typeface="微软雅黑" panose="020B0503020204020204" pitchFamily="34" charset="-122"/>
                <a:ea typeface="微软雅黑" panose="020B0503020204020204" pitchFamily="34" charset="-122"/>
              </a:rPr>
              <a:t>无线连接</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直接电源充电口</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大容量电池和先进的电源管理系统</a:t>
            </a:r>
          </a:p>
          <a:p>
            <a:pPr>
              <a:lnSpc>
                <a:spcPct val="125000"/>
              </a:lnSpc>
              <a:buClr>
                <a:srgbClr val="FF0000"/>
              </a:buClr>
              <a:buFontTx/>
              <a:buChar char="•"/>
            </a:pPr>
            <a:r>
              <a:rPr lang="zh-CN" altLang="en-US" sz="2000">
                <a:latin typeface="微软雅黑" panose="020B0503020204020204" pitchFamily="34" charset="-122"/>
                <a:ea typeface="微软雅黑" panose="020B0503020204020204" pitchFamily="34" charset="-122"/>
              </a:rPr>
              <a:t>外扩</a:t>
            </a:r>
            <a:r>
              <a:rPr lang="en-US" altLang="zh-CN" sz="2000">
                <a:latin typeface="微软雅黑" panose="020B0503020204020204" pitchFamily="34" charset="-122"/>
                <a:ea typeface="微软雅黑" panose="020B0503020204020204" pitchFamily="34" charset="-122"/>
              </a:rPr>
              <a:t>4G</a:t>
            </a:r>
            <a:r>
              <a:rPr lang="zh-CN" altLang="en-US" sz="2000">
                <a:latin typeface="微软雅黑" panose="020B0503020204020204" pitchFamily="34" charset="-122"/>
                <a:ea typeface="微软雅黑" panose="020B0503020204020204" pitchFamily="34" charset="-122"/>
              </a:rPr>
              <a:t>标准</a:t>
            </a:r>
            <a:r>
              <a:rPr lang="en-US" altLang="zh-CN" sz="2000">
                <a:latin typeface="微软雅黑" panose="020B0503020204020204" pitchFamily="34" charset="-122"/>
                <a:ea typeface="微软雅黑" panose="020B0503020204020204" pitchFamily="34" charset="-122"/>
              </a:rPr>
              <a:t>SD</a:t>
            </a:r>
            <a:r>
              <a:rPr lang="zh-CN" altLang="en-US" sz="2000">
                <a:latin typeface="微软雅黑" panose="020B0503020204020204" pitchFamily="34" charset="-122"/>
                <a:ea typeface="微软雅黑" panose="020B0503020204020204" pitchFamily="34" charset="-122"/>
              </a:rPr>
              <a:t>卡</a:t>
            </a:r>
          </a:p>
        </p:txBody>
      </p:sp>
      <p:sp>
        <p:nvSpPr>
          <p:cNvPr id="119814" name="AutoShape 5"/>
          <p:cNvSpPr>
            <a:spLocks/>
          </p:cNvSpPr>
          <p:nvPr/>
        </p:nvSpPr>
        <p:spPr bwMode="auto">
          <a:xfrm>
            <a:off x="2538413" y="1992313"/>
            <a:ext cx="431800" cy="2908300"/>
          </a:xfrm>
          <a:prstGeom prst="rightBrace">
            <a:avLst>
              <a:gd name="adj1" fmla="val 5612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微软雅黑" panose="020B0503020204020204" pitchFamily="34" charset="-122"/>
              <a:ea typeface="微软雅黑" panose="020B0503020204020204" pitchFamily="34" charset="-122"/>
            </a:endParaRPr>
          </a:p>
        </p:txBody>
      </p:sp>
      <p:grpSp>
        <p:nvGrpSpPr>
          <p:cNvPr id="119815" name="Group 27"/>
          <p:cNvGrpSpPr>
            <a:grpSpLocks/>
          </p:cNvGrpSpPr>
          <p:nvPr/>
        </p:nvGrpSpPr>
        <p:grpSpPr bwMode="auto">
          <a:xfrm>
            <a:off x="1265238" y="4808538"/>
            <a:ext cx="854075" cy="234950"/>
            <a:chOff x="3424" y="3339"/>
            <a:chExt cx="590" cy="182"/>
          </a:xfrm>
        </p:grpSpPr>
        <p:sp>
          <p:nvSpPr>
            <p:cNvPr id="119829" name="Line 28"/>
            <p:cNvSpPr>
              <a:spLocks noChangeShapeType="1"/>
            </p:cNvSpPr>
            <p:nvPr/>
          </p:nvSpPr>
          <p:spPr bwMode="auto">
            <a:xfrm>
              <a:off x="3424" y="3339"/>
              <a:ext cx="0" cy="18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19830" name="Line 29"/>
            <p:cNvSpPr>
              <a:spLocks noChangeShapeType="1"/>
            </p:cNvSpPr>
            <p:nvPr/>
          </p:nvSpPr>
          <p:spPr bwMode="auto">
            <a:xfrm>
              <a:off x="4014" y="3339"/>
              <a:ext cx="0" cy="18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19831" name="Line 30"/>
            <p:cNvSpPr>
              <a:spLocks noChangeShapeType="1"/>
            </p:cNvSpPr>
            <p:nvPr/>
          </p:nvSpPr>
          <p:spPr bwMode="auto">
            <a:xfrm>
              <a:off x="3424" y="3430"/>
              <a:ext cx="590"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119816" name="Text Box 31"/>
          <p:cNvSpPr txBox="1">
            <a:spLocks noChangeArrowheads="1"/>
          </p:cNvSpPr>
          <p:nvPr/>
        </p:nvSpPr>
        <p:spPr bwMode="auto">
          <a:xfrm>
            <a:off x="1422400" y="4740275"/>
            <a:ext cx="57626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solidFill>
                  <a:srgbClr val="FF0000"/>
                </a:solidFill>
                <a:latin typeface="微软雅黑" panose="020B0503020204020204" pitchFamily="34" charset="-122"/>
                <a:ea typeface="微软雅黑" panose="020B0503020204020204" pitchFamily="34" charset="-122"/>
                <a:cs typeface="Arial" panose="020B0604020202020204" pitchFamily="34" charset="0"/>
              </a:rPr>
              <a:t>61mm</a:t>
            </a:r>
          </a:p>
        </p:txBody>
      </p:sp>
      <p:sp>
        <p:nvSpPr>
          <p:cNvPr id="119817" name="Text Box 32"/>
          <p:cNvSpPr txBox="1">
            <a:spLocks noChangeArrowheads="1"/>
          </p:cNvSpPr>
          <p:nvPr/>
        </p:nvSpPr>
        <p:spPr bwMode="auto">
          <a:xfrm rot="5400000">
            <a:off x="2182812" y="3219451"/>
            <a:ext cx="68897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solidFill>
                  <a:srgbClr val="FF0000"/>
                </a:solidFill>
                <a:latin typeface="微软雅黑" panose="020B0503020204020204" pitchFamily="34" charset="-122"/>
                <a:ea typeface="微软雅黑" panose="020B0503020204020204" pitchFamily="34" charset="-122"/>
                <a:cs typeface="Arial" panose="020B0604020202020204" pitchFamily="34" charset="0"/>
              </a:rPr>
              <a:t> 200mm</a:t>
            </a:r>
          </a:p>
        </p:txBody>
      </p:sp>
      <p:grpSp>
        <p:nvGrpSpPr>
          <p:cNvPr id="119818" name="Group 33"/>
          <p:cNvGrpSpPr>
            <a:grpSpLocks/>
          </p:cNvGrpSpPr>
          <p:nvPr/>
        </p:nvGrpSpPr>
        <p:grpSpPr bwMode="auto">
          <a:xfrm>
            <a:off x="2308225" y="2171700"/>
            <a:ext cx="241300" cy="2517775"/>
            <a:chOff x="4059" y="1525"/>
            <a:chExt cx="182" cy="1724"/>
          </a:xfrm>
        </p:grpSpPr>
        <p:sp>
          <p:nvSpPr>
            <p:cNvPr id="119826" name="Line 34"/>
            <p:cNvSpPr>
              <a:spLocks noChangeShapeType="1"/>
            </p:cNvSpPr>
            <p:nvPr/>
          </p:nvSpPr>
          <p:spPr bwMode="auto">
            <a:xfrm>
              <a:off x="4150" y="1525"/>
              <a:ext cx="0" cy="1724"/>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19827" name="Line 35"/>
            <p:cNvSpPr>
              <a:spLocks noChangeShapeType="1"/>
            </p:cNvSpPr>
            <p:nvPr/>
          </p:nvSpPr>
          <p:spPr bwMode="auto">
            <a:xfrm>
              <a:off x="4059" y="3249"/>
              <a:ext cx="182"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19828" name="Line 36"/>
            <p:cNvSpPr>
              <a:spLocks noChangeShapeType="1"/>
            </p:cNvSpPr>
            <p:nvPr/>
          </p:nvSpPr>
          <p:spPr bwMode="auto">
            <a:xfrm>
              <a:off x="4059" y="1525"/>
              <a:ext cx="182"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119819" name="Line 37"/>
          <p:cNvSpPr>
            <a:spLocks noChangeShapeType="1"/>
          </p:cNvSpPr>
          <p:nvPr/>
        </p:nvSpPr>
        <p:spPr bwMode="auto">
          <a:xfrm>
            <a:off x="177800" y="1892300"/>
            <a:ext cx="2387600" cy="0"/>
          </a:xfrm>
          <a:prstGeom prst="line">
            <a:avLst/>
          </a:prstGeom>
          <a:noFill/>
          <a:ln w="22225">
            <a:solidFill>
              <a:schemeClr val="bg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pic>
        <p:nvPicPr>
          <p:cNvPr id="119820" name="Picture 3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69925" y="1908175"/>
            <a:ext cx="2073275"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821" name="Picture 39" descr="Img10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28592" r="35657"/>
          <a:stretch>
            <a:fillRect/>
          </a:stretch>
        </p:blipFill>
        <p:spPr bwMode="auto">
          <a:xfrm>
            <a:off x="0" y="1679575"/>
            <a:ext cx="1196975"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9822" name="Line 40"/>
          <p:cNvSpPr>
            <a:spLocks noChangeShapeType="1"/>
          </p:cNvSpPr>
          <p:nvPr/>
        </p:nvSpPr>
        <p:spPr bwMode="auto">
          <a:xfrm>
            <a:off x="504825" y="3849688"/>
            <a:ext cx="296863" cy="1587"/>
          </a:xfrm>
          <a:prstGeom prst="line">
            <a:avLst/>
          </a:prstGeom>
          <a:noFill/>
          <a:ln w="9525">
            <a:solidFill>
              <a:srgbClr val="FF0000"/>
            </a:solidFill>
            <a:prstDash val="dash"/>
            <a:round/>
            <a:headEnd type="oval" w="sm" len="sm"/>
            <a:tailEnd type="oval" w="sm" len="sm"/>
          </a:ln>
          <a:extLst>
            <a:ext uri="{909E8E84-426E-40DD-AFC4-6F175D3DCCD1}">
              <a14:hiddenFill xmlns="" xmlns:a14="http://schemas.microsoft.com/office/drawing/2010/main">
                <a:noFill/>
              </a14:hiddenFill>
            </a:ext>
          </a:extLst>
        </p:spPr>
        <p:txBody>
          <a:bodyPr/>
          <a:lstStyle/>
          <a:p>
            <a:endParaRPr lang="zh-CN" altLang="en-US"/>
          </a:p>
        </p:txBody>
      </p:sp>
      <p:sp>
        <p:nvSpPr>
          <p:cNvPr id="119823" name="Text Box 41"/>
          <p:cNvSpPr txBox="1">
            <a:spLocks noChangeArrowheads="1"/>
          </p:cNvSpPr>
          <p:nvPr/>
        </p:nvSpPr>
        <p:spPr bwMode="auto">
          <a:xfrm>
            <a:off x="-38100" y="3717925"/>
            <a:ext cx="61436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solidFill>
                  <a:srgbClr val="FF0000"/>
                </a:solidFill>
                <a:latin typeface="微软雅黑" panose="020B0503020204020204" pitchFamily="34" charset="-122"/>
                <a:ea typeface="微软雅黑" panose="020B0503020204020204" pitchFamily="34" charset="-122"/>
                <a:cs typeface="Arial" panose="020B0604020202020204" pitchFamily="34" charset="0"/>
              </a:rPr>
              <a:t>42 mm</a:t>
            </a:r>
          </a:p>
        </p:txBody>
      </p:sp>
      <p:sp>
        <p:nvSpPr>
          <p:cNvPr id="119824" name="Line 42"/>
          <p:cNvSpPr>
            <a:spLocks noChangeShapeType="1"/>
          </p:cNvSpPr>
          <p:nvPr/>
        </p:nvSpPr>
        <p:spPr bwMode="auto">
          <a:xfrm flipV="1">
            <a:off x="1190625" y="2917825"/>
            <a:ext cx="1039813" cy="7938"/>
          </a:xfrm>
          <a:prstGeom prst="line">
            <a:avLst/>
          </a:prstGeom>
          <a:noFill/>
          <a:ln w="9525">
            <a:solidFill>
              <a:srgbClr val="FF0000"/>
            </a:solidFill>
            <a:prstDash val="dash"/>
            <a:round/>
            <a:headEnd type="oval" w="sm" len="sm"/>
            <a:tailEnd type="oval" w="sm" len="sm"/>
          </a:ln>
          <a:extLst>
            <a:ext uri="{909E8E84-426E-40DD-AFC4-6F175D3DCCD1}">
              <a14:hiddenFill xmlns="" xmlns:a14="http://schemas.microsoft.com/office/drawing/2010/main">
                <a:noFill/>
              </a14:hiddenFill>
            </a:ext>
          </a:extLst>
        </p:spPr>
        <p:txBody>
          <a:bodyPr/>
          <a:lstStyle/>
          <a:p>
            <a:endParaRPr lang="zh-CN" altLang="en-US"/>
          </a:p>
        </p:txBody>
      </p:sp>
      <p:sp>
        <p:nvSpPr>
          <p:cNvPr id="119825" name="Text Box 43"/>
          <p:cNvSpPr txBox="1">
            <a:spLocks noChangeArrowheads="1"/>
          </p:cNvSpPr>
          <p:nvPr/>
        </p:nvSpPr>
        <p:spPr bwMode="auto">
          <a:xfrm>
            <a:off x="1543050" y="2879725"/>
            <a:ext cx="614363"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solidFill>
                  <a:srgbClr val="FF0000"/>
                </a:solidFill>
                <a:latin typeface="微软雅黑" panose="020B0503020204020204" pitchFamily="34" charset="-122"/>
                <a:ea typeface="微软雅黑" panose="020B0503020204020204" pitchFamily="34" charset="-122"/>
                <a:cs typeface="Arial" panose="020B0604020202020204" pitchFamily="34" charset="0"/>
              </a:rPr>
              <a:t>83 mm</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295400" y="1676400"/>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2343150"/>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3048000"/>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4267146"/>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952946"/>
            <a:ext cx="5791200" cy="533400"/>
            <a:chOff x="1295400" y="5073650"/>
            <a:chExt cx="7016750" cy="660400"/>
          </a:xfrm>
        </p:grpSpPr>
        <p:sp>
          <p:nvSpPr>
            <p:cNvPr id="27" name="圆角矩形 26"/>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295334" y="3657580"/>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33" name="组合 4"/>
          <p:cNvGrpSpPr>
            <a:grpSpLocks/>
          </p:cNvGrpSpPr>
          <p:nvPr/>
        </p:nvGrpSpPr>
        <p:grpSpPr bwMode="auto">
          <a:xfrm>
            <a:off x="1295486" y="5638728"/>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76124" y="14128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smtClean="0">
                <a:ln>
                  <a:noFill/>
                </a:ln>
                <a:solidFill>
                  <a:srgbClr val="C00000"/>
                </a:solidFill>
                <a:effectLst/>
                <a:uLnTx/>
                <a:uFillTx/>
                <a:latin typeface="+mj-lt"/>
                <a:ea typeface="+mj-ea"/>
                <a:cs typeface="黑体" panose="02010609060101010101" pitchFamily="49" charset="-122"/>
              </a:rPr>
              <a:t>条码应用适用企业</a:t>
            </a:r>
            <a:endParaRPr kumimoji="1" lang="zh-CN" altLang="zh-CN" sz="2000" b="0" i="0" u="none" strike="noStrike" kern="0" cap="none" spc="0" normalizeH="0" baseline="0" noProof="0" dirty="0" smtClean="0">
              <a:ln>
                <a:noFill/>
              </a:ln>
              <a:solidFill>
                <a:srgbClr val="C00000"/>
              </a:solidFill>
              <a:effectLst/>
              <a:uLnTx/>
              <a:uFillTx/>
              <a:latin typeface="+mj-lt"/>
              <a:ea typeface="+mj-ea"/>
              <a:cs typeface="黑体" panose="02010609060101010101" pitchFamily="49" charset="-122"/>
            </a:endParaRPr>
          </a:p>
        </p:txBody>
      </p:sp>
      <p:pic>
        <p:nvPicPr>
          <p:cNvPr id="3" name="Picture 6" descr="https://encrypted-tbn3.gstatic.com/images?q=tbn:ANd9GcTP6-b4vEg_K8iT4VkxENGkayPzd-RGlLEivvuMR6uGo0FqlKF3Ew"/>
          <p:cNvPicPr>
            <a:picLocks noChangeAspect="1" noChangeArrowheads="1"/>
          </p:cNvPicPr>
          <p:nvPr/>
        </p:nvPicPr>
        <p:blipFill>
          <a:blip r:embed="rId2" cstate="print"/>
          <a:srcRect/>
          <a:stretch>
            <a:fillRect/>
          </a:stretch>
        </p:blipFill>
        <p:spPr bwMode="auto">
          <a:xfrm>
            <a:off x="4800594" y="3183632"/>
            <a:ext cx="1904950" cy="1353517"/>
          </a:xfrm>
          <a:prstGeom prst="rect">
            <a:avLst/>
          </a:prstGeom>
          <a:noFill/>
          <a:ln w="12700">
            <a:solidFill>
              <a:schemeClr val="tx1">
                <a:lumMod val="65000"/>
                <a:lumOff val="35000"/>
              </a:schemeClr>
            </a:solidFill>
          </a:ln>
        </p:spPr>
      </p:pic>
      <p:pic>
        <p:nvPicPr>
          <p:cNvPr id="4" name="Picture 11"/>
          <p:cNvPicPr>
            <a:picLocks noChangeAspect="1" noChangeArrowheads="1"/>
          </p:cNvPicPr>
          <p:nvPr/>
        </p:nvPicPr>
        <p:blipFill>
          <a:blip r:embed="rId3" cstate="print"/>
          <a:srcRect/>
          <a:stretch>
            <a:fillRect/>
          </a:stretch>
        </p:blipFill>
        <p:spPr bwMode="auto">
          <a:xfrm>
            <a:off x="4800594" y="1680653"/>
            <a:ext cx="1904950" cy="1180140"/>
          </a:xfrm>
          <a:prstGeom prst="rect">
            <a:avLst/>
          </a:prstGeom>
          <a:noFill/>
          <a:ln w="12700">
            <a:solidFill>
              <a:schemeClr val="tx1">
                <a:lumMod val="65000"/>
                <a:lumOff val="35000"/>
              </a:schemeClr>
            </a:solidFill>
            <a:miter lim="800000"/>
            <a:headEnd/>
            <a:tailEnd/>
          </a:ln>
        </p:spPr>
      </p:pic>
      <p:pic>
        <p:nvPicPr>
          <p:cNvPr id="5" name="Picture 14"/>
          <p:cNvPicPr>
            <a:picLocks noChangeAspect="1" noChangeArrowheads="1"/>
          </p:cNvPicPr>
          <p:nvPr/>
        </p:nvPicPr>
        <p:blipFill>
          <a:blip r:embed="rId4" cstate="print"/>
          <a:srcRect/>
          <a:stretch>
            <a:fillRect/>
          </a:stretch>
        </p:blipFill>
        <p:spPr bwMode="auto">
          <a:xfrm>
            <a:off x="7010336" y="1686213"/>
            <a:ext cx="1828752" cy="1174580"/>
          </a:xfrm>
          <a:prstGeom prst="rect">
            <a:avLst/>
          </a:prstGeom>
          <a:noFill/>
          <a:ln w="12700">
            <a:solidFill>
              <a:schemeClr val="tx1">
                <a:lumMod val="65000"/>
                <a:lumOff val="35000"/>
              </a:schemeClr>
            </a:solidFill>
            <a:miter lim="800000"/>
            <a:headEnd/>
            <a:tailEnd/>
          </a:ln>
        </p:spPr>
      </p:pic>
      <p:pic>
        <p:nvPicPr>
          <p:cNvPr id="6" name="Picture 15"/>
          <p:cNvPicPr>
            <a:picLocks noChangeAspect="1" noChangeArrowheads="1"/>
          </p:cNvPicPr>
          <p:nvPr/>
        </p:nvPicPr>
        <p:blipFill>
          <a:blip r:embed="rId5" cstate="print"/>
          <a:srcRect/>
          <a:stretch>
            <a:fillRect/>
          </a:stretch>
        </p:blipFill>
        <p:spPr bwMode="auto">
          <a:xfrm>
            <a:off x="7010336" y="3183632"/>
            <a:ext cx="1828752" cy="1346136"/>
          </a:xfrm>
          <a:prstGeom prst="rect">
            <a:avLst/>
          </a:prstGeom>
          <a:noFill/>
          <a:ln w="12700">
            <a:solidFill>
              <a:schemeClr val="tx1">
                <a:lumMod val="65000"/>
                <a:lumOff val="35000"/>
              </a:schemeClr>
            </a:solidFill>
            <a:miter lim="800000"/>
            <a:headEnd/>
            <a:tailEnd/>
          </a:ln>
        </p:spPr>
      </p:pic>
      <p:sp>
        <p:nvSpPr>
          <p:cNvPr id="272386" name="AutoShape 2" descr="data:image/jpeg;base64,/9j/4AAQSkZJRgABAQAAAQABAAD/2wCEAAkGBhAPDRAQDxEQEA8PEA8QDw8QDw8OEA0QFBAVFRQQFRUXGyYeFxkjGRUSIDAgIycpLCwsFSAxNTAqNSYrLCkBCQoKDgwOGg8PGjUkHiIsLSktLCksLCksLSopLCkpMCosKSwpLCk0NS4sLCwqKTAsKSwsLC4sLCotLSwpLCopKf/AABEIAMIBAwMBIgACEQEDEQH/xAAcAAEAAQUBAQAAAAAAAAAAAAAAAQIDBAYHBQj/xAA/EAACAQICBwUGAggGAwAAAAAAAQIDEQQxBQYSIUFRYQcicYGRExQjMqGxUsEVQlNicoLR8DNDkrKz4SRUov/EABsBAQACAwEBAAAAAAAAAAAAAAABBQIDBAYH/8QAMxEAAgEDAQYEBAQHAAAAAAAAAAECAwQRBRITITFBUSJhgdEycaHBFJHh8AYjM0KCsfH/2gAMAwEAAhEDEQA/AO4gAAAAAAAAAAAAAAAAAAAAAAAAAAAAAAAAAi5r+tGumH0fD4j26rV4UINbcur/AAx6vyuYykorLNtKjOtNQprLfRHu160YRcpNRjFXlKTUYxXNt5GvaL12w+Lxvu2G2qqjTnUnWW6mtlxVo33y3yzy8TkGs+uuJx0vjT2aSd40IXVOPJtfrPq/KxtHYnS28Ti6tn3KVKmuu3Nyf/HE5I3O8moxXA9FW0SNpayrV5ePHBLksvqdbRIB2nmAAAAAAAAAAAAAAAAAAAAAAAAAAAAAAAAAAAAAAAARcNnMO0LtF2dvC4Odmrxr4iL+Xg6dN8+cvJc1rqVFTWWdlnZ1byqqdNfN9Eu7PQ147SY4baw+EcZ4jep1d0oUHyXCU+mS43yOPY3SEqk5TnJ1Kk23Ocm5OT5t8THrV77ll9y0VNSpKo8y/I+hWdnRsYbFLn1l1ZLd8zsvYhhbYLE1Px4hQ8oU4v7zfocZsd97JsPsaGoP9pOtP1qyS+kTfarxlVr88WuO7XubiACzPDAAAAAAAAAAAAAAAAAAAAAAAAAAAAAAAAAAAAAhsM1LtA1xWAw+zTa95rJ+zWfso5Oq/DguL8GYzkoLLN1vQncVFSprizxe0vXz2Klg8NO1Rq1erF/4UX/lxf4ms3wvze7jtSpteHBFWJxDnJttu7bbbbcm97k3xbLJT1JupLaZ9Is7SnZ0t1T9X3ft2AAMDqJPovs9o7Gh8EudCMv9bcvzPnRH0fqLK+iMDb/1aK81BJnZafEzzP8AEX9KHz+x7wALE8aAAAAAAAAAAAAAAAAAAAAAAAAAAAAAAAAAACGwDC01penhMPUr1XaFON7cZPKMF1bsvM+dNYdOVMZialao+9N3tvtCK+WC6JG3dq+tvvGI91pS+Fh21Jp7qlbKT8I74rrtHPSruau3LC5I95otj+Hpb2S8Uvou3rzfoAAcxeAAAkH0D2W4nb0LhecFUpv+WrJfax8/HYew/Se1hMRh299Gqqkf4Kkbf7oS9TqtXieDz2v09q2Uuz/Q6YACzPDgAAAAAAAAAAAAAAAAAAAAAAAAi4ua9rPrthcBG1SW3Wt3aFNpzfJy4QXV+SZjKSiss20qNStNQprLfRGw3CZwjSnaRjK2KpVtrYhRqRqQw9NtQai8pPObaut/PdY7hgMZCtRhVg7wqwjOD5xkk19zXSrRqZ2eh232mVrJRdX+7t08jIAuDcVoNY1/1n9wwM5Rdq1W9OjzUmt8/wCVb/G3M2Zs+fu0fWX33Hz2HejQvSpcnZ96fnK/kkc9epsR4c2W2k2f4q4W18MeL+y9f9GrVJuTbebKQCpPoYFwAAATCLbSSu20klvbbySQHBEHTOw7BN4nF1t+zGlTp9G5z2vVKH/0YmrPZDicQlUxcnhqT3qFtqvJfw5Q87vodT1Z1Vw+jqcqeHUu+1Kcpz25TaVk3wW7kkd1vRkpbTPL6vqdCVKVGm8t9uX5nsgAsDxwAAAAAAAAAAAAAAAAAAAKWwCoxtIaRpYelKpWnGnTjnKbsvDq+hqutfaVh8HenRtiMQrpxi/h03+/Jcei+hyPT2slfGVPaYmo5tfJBboU0+EY5L7+JyVbqMOC4s9Bp2hVrrx1PBDu+b+S+5uutXavOptUsDelDJ4iStUl/BH9RdXv8Dm9fFuTbbcpSbcpSbbbebbebLE6jfgUFbOcqjzJntra2o2kdihHHd9X6l2Ervedm7IdO+1wc8LJ9/DSvDrRm216S2l5o4rF2ZtOoemvc9I0ajdqdR+xq8tibSu/CWy/IzoT3dRdmc2qWv4u0lFfFHivT94PoFEkJhl0fMjVO0nWH3PR09l2rV70aVs1tLvS8o382j5/bNz7VNYPetIunB3pYVOlHk6l/iS9d38pphU3E9qfyPoWjWv4e2TfOXF/b6EAkHOXBARJ6er+r1fH4iNDDxvJ75zd9ilDjOb4L6vJEpNvCMKk404ucnhIsaJ0RWxdaNHDwdSpLJLKK4yk8oxXNnbtS+zuho9KpO1bFW31Wu7SvnGknl/Fm+mR6uquqVDR1D2dJbU5JOrWku/Wl15LlHh47z3EWdG3UOL5nhdS1edy3Cnwh9X8/YJEgHUUQAAAAAAAAAAAAAAAAAAAABFzn/axrQ6FCOFpTcalbvVJRbThRTyustpq3hF8zoDRz/XnsyeNqzxNCrJYiSV6dV3pTUYpJRecNy6rwNNZScGollpc6ELmM6/JcfLPTJxudfkWbmXpPRdbC1XSr05Uqkc4yWa4NPJrqtxiFNjHA+lbzeJSTyvIEEkWABk0ZXRjlyhKz8SHyNlJ4kfQmoWnPfNH0pyd6lNexq3z24JLafitl+Zf1w08sDgK1e621HZpLnVluj6Pf4JnN+yXTfscZPDSfcxMe70qwTa9Y7S8kU9sesHtcTDCQfcw626nWtNbl5Rt/rZZxr/ydrry9TwtXScanuceH4v8f+8Dnc5ttttttttvNt5tlIBXHtACTL0Toqri68KFCO3UqOyWSS4yb4RS3thLPBESkoRcpPCRe1f0BWx2IjQoRvJ75Sd9ilDjUk+CX1yR9Aar6r0NHYdUaKu3Z1arS2607fM/yXD6u1qfqnS0bh1Th3qkrSrVbWdWdvpFb7L/ALPesW1CioLL5ngNU1OV3LYh8C+vm/sSADoKUAAAAAAAAAAAAAAAAAAAAAAAAAAA8jWDVnD4+j7LEQva+xUjuqUpfijLh4ZPimcN1u1Kr6Nq2n8ShNv2VeKtGf7sl+rLp6X4fRJjY/R9OvSnSrQjUpzVpQkrpr+vU0VaEai8y10/U6lnLHOPVex8u2Bt+vWodTR1TbhtVMJN2hUe90m8qc+vJ8fE1FoqZwcHhn0G3uKdxTVSm8pkBMAxN56GBxsqVSnWg7TpzjOL5Si0/wAjGx+MlXrVKtR3nVnKpJ/vSd2WlPdYoIXDgTU2ZNSxxxjIAJMjAroYeVScYQi5znJRjGKvKUm7JJczvWoOpEdH0NqaUsXVS9tPPYWapRfJcXxfgjxey3UX3eEcbiI/HqR+BCS30KbXztPKcl6J9WdHSLK3o7K2pczxGtanvpbik/Cub7v2CRIB2HmwAAAAAAAAAAAAAAAAAAAAAAAAAAAAAAQyQAWMZg4VqcqdWKnTnFxnCSvGSfA4Rr5qPPR1XaheeEqP4c3vdN/sp9eT4rrc762YmktHU8TRnRrRU6dRbMovlzT4NZp8Gaa1JVF5llp2oTs6mVxi+a/fU+YSGbBrjqnU0biXTleVKd5UKrX+JHk/3ldXXg8meAynlFxeGfR6NWFaCqQeUyAAiDYQdA7LtSPe6yxdeP8A41GXcjJbsRVX3hF2vzdlzNa1S1aqaRxcaMbqC79aov8AKpp734vJdX0Z9C6PwVPD0oUaUVCnTiowiskl/eZ2W1Hae0+R5rW9R3MdxTfifPyX6mWiSi5NyzPEYKgU3JBBIAAAAAAAAAAAAAAAAAAAAAAAAAABAbLcqgJSyVtkORiVMfFZstPS0OpjtI2qlJ9DPciLnmy0zDr9Cl6cp9foRto2K3n2I1l1fpY/DToVeO+nO15UaiW6a/pxTaPnzTGiauExFShWjadN2dvlkuE4vjFremfQEtYaXX6Gn9oWEoY+ip01bFUU/Zv9rDN0n91yfizluIRmsrmX2j3Fa2nu5p7D+j7+5yEro0pTlGEE5SlJRjFK7lJuyS63sUvcbx2X0MNTrvFYiXfp3jh4WvaTXeqvwW5eL5I4acdqWD1V1cbik5pZfReZ0rUfVWOjsGqbs69S08RNcZ23QT/DHJeb4mxXPLp6wUJZTRkw0nSeUkW8dlLCPnNZVZzc6ieWZguWI4uDykvUrVZc16mWTQ4svJkotbZKmTkxwXSS3thVCTHDLgKNsqTBBIAAAAAAAAAAAAAAAAAAAAKJox60G1ZGU0USgQzOMsHgYrBT/tHn1cJUNscCl0k80a3A643LRptTC1OpjzwtTkzdZYSD4FuWjoswdM6YXqRo1TCT5MxK2Dn+GXodAei0W3olczW6OTrhqSicQ1l0FUVT2kIStNvbSi7KX4vP7+JZ0dRqU2t0l0sztuN0KpQa5ng1NXLZIxVDBuqao6iS7GtYDEyayfoz1aVeXX6mdT0K1wPRoaN5magc8rrJ5dPFz6mVTx0+p6tPRnQyI6ORsUWc0qyPNpY+fN/UzKWPl1MyGC6FyOFXJehkkc0qifQt0sbfmZMMQRGguhcVJGZpbRVGZcUi2kWYzjKTW1JOy2GtpLLfbg3fxJNbMuFeLdk1dZouXMNUm4043s4PvNbso2duV7onD1o7TSb2bpRvtWb42b4f0JMDLuLnj4pP3hPgrS2VszbUeFs7vwKaEG6kmnu725JJRbi+4ms2rrLkCD2nIXPCtJKL3rak7fJtXjNclnn5no6NldSyz4ZcrLnlnxdwDNAAAAAAAAAAAAAABFiLFQAKHEpsXCLAyyW7EWK2iCCclEkWJ0UZDKGQZZMZ0FyJjRRfaIGCdpkRplaiQmVJgZGyTYklAjJTYWKrEpEkZKJU7pp5NNepiLHq2ztRdt2+nPflw/mj6oz0jF/Rcb3u+eUbp7rb7b/ljn+FAxbMX3qmnf2l727rpy2bWvkvzuZLxStFzklFtNWhJXd3ZO7fFP0I/REPy+WFrWtlaxX+i433uVuV1zu7ct/LkiSCxOrHab22t6klaavsvem/BO/h5FVKlHaclJ7W9y3Se9tqyvnZu2V1a3QvvR63d6V45fLu8rdSiGi4q2+Vla29LKz/ACXoCDGc4ySW3uT3K0lfvLc1bhJWXHfnczsI479m7ate6a5pJLgrpotrRkecvpwltLhlfgXsPhVBt3lK6S7zT3IAvgAAAAAAAAAAAAAAAAAEMAAgpZAIMkUsokADIpABIJJRAIBWVIAMEkoAEFRIBJiCQAQAAAAAAAAAf//Z"/>
          <p:cNvSpPr>
            <a:spLocks noChangeAspect="1" noChangeArrowheads="1"/>
          </p:cNvSpPr>
          <p:nvPr/>
        </p:nvSpPr>
        <p:spPr bwMode="auto">
          <a:xfrm>
            <a:off x="1174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2387" name="Picture 3"/>
          <p:cNvPicPr>
            <a:picLocks noChangeAspect="1" noChangeArrowheads="1"/>
          </p:cNvPicPr>
          <p:nvPr/>
        </p:nvPicPr>
        <p:blipFill>
          <a:blip r:embed="rId6" cstate="print"/>
          <a:srcRect/>
          <a:stretch>
            <a:fillRect/>
          </a:stretch>
        </p:blipFill>
        <p:spPr bwMode="auto">
          <a:xfrm>
            <a:off x="1828872" y="586728"/>
            <a:ext cx="609584" cy="613301"/>
          </a:xfrm>
          <a:prstGeom prst="rect">
            <a:avLst/>
          </a:prstGeom>
          <a:solidFill>
            <a:schemeClr val="accent2"/>
          </a:solidFill>
          <a:ln w="9525">
            <a:noFill/>
            <a:miter lim="800000"/>
            <a:headEnd/>
            <a:tailEnd/>
          </a:ln>
        </p:spPr>
      </p:pic>
      <p:sp>
        <p:nvSpPr>
          <p:cNvPr id="272389" name="AutoShape 5" descr="data:image/jpeg;base64,/9j/4AAQSkZJRgABAQAAAQABAAD/2wCEAAkGBxQTEhUUExQWFBUXGB0aGBcYGBYdFBQeHBweIiAjGBwYHzQhHyElJh8fITEmJSkuMTouHis6ODQ4Qy45MCsBCgoKDg0OGhAQGzAkICQsLCw1Ny8sLC00LDUuLCwsLCwsLCwsLDQ0LC8sLCwsLCwsLCw0NCwuLCw0LCwsLCwsLP/AABEIAE8ATwMBEQACEQEDEQH/xAAbAAACAgMBAAAAAAAAAAAAAAAABwIGAwQFAf/EAC4QAAICAAMHAgUFAQAAAAAAAAECAAMEBhEFEiExQVFhcYEiMkJi8AcTUqGxFP/EABoBAQACAwEAAAAAAAAAAAAAAAAEBQIDBgH/xAAqEQACAgIBAwIGAgMAAAAAAAAAAQIDBBEFEiExIrETQVFhoeFxgSMyM//aAAwDAQACEQMRAD8AeMAIAQAgBACAEAIAQAgBACAeEwDxXB5EH0g9aa8koPAgEWcDmQPUwepNkoPAgBACARtsCgsxAAGpJ5CD1Jt6Qp88Z1a1jVQxWsc2HNvz88Qrrt9kdRx3GKC67F3ONlvMt2GsDbxZfqU8iJohe4MnZeBXfDWtMc2ydp14isWVnUHmOqnsZZQmpraOOvonRNwmjDt/bVeFrLueP0r1YzGyxQW2bMTFnkT6YiZ23t6/EWF2cjjwA5CV0rpSezsaMKqmHSkWzIudiCKMS2o+lz09ZKpv+Uin5Li1/wBKl/QzAdeIks5w9gBAKd+qeKdMF8GoDWKrEdBx/wBIE0ZDah2LbhoQlk+r6PQoK1la2dgbCLNbZ6drLm3LMLZvLxU/MvQzOq51sh5mFDJhp+TDtzar4mwu59B0AnllrsltmzFxYY8OmJynWYpkgwOJsizFod36f4l7MBS1muuhAJ6gEgGWlLbgtnE8nGMcmaiWKbSAEAw4zCpajV2KHRhoVPIzxpNaZlCcoSUovTQnc25VfBvqurUMfgbqv2t57HrKzIpcHteDseO5GOTHpl2mvz90cJZELUmJiAM9BBp6gWXJeTzimFtoIw49jcew+3ufYeJ2PR1eqXgo+T5NUr4db9Xt+xu1VBVCqAqqAAANAAOQAHISxOUbbe2Tg8CAEA42atoUVUOLwHVgRuH6vzvNV04xj6iZg0W22r4fbXz+glCRqdOXTXnKZndR3rue6zEyAmASoZN9f3AWTUbygkbw6jUcePiZwaTTZrtUpQai9MeWxMfVdUrU6BAAN0aDc8aDlLqE1JbRwWRTZVNxs8+5vzM0BACAc3MG10wtLWvyHADuTyEwnNRW2SMXHlkWKuIlNtbbsxVhssPoOgEq7Zub2ztcXGhjw6YmmrTS0SiYMx0AJnugQZp6kDp5bzHZhLN5Tqp+ZehEkU2ODIObhwyYafkdmy8et9SWp8rjUS0jJSW0cXdVKqbhLyjanpqCAVb9Rtj2YnCaVDedGD7v8wAQQPPHUek1XQco9ix4vJjRfufhrX8CUU+3+iVrR2aaa2jMrTBoyLfknKTYoi23VaB7Naey9l7n2HcSKMfq9UvBTcnyipXw6/8Ab2/Zq5xyw+DfeGrUMfhbqv2t57HrMbsdwe14N3HcjHJj0y7SX5+6KyzTUkWZGqtnYIgLMx0VRzJ8TOMd9kYTnGEXKT0kPbJmynw2ErqsI3xqWAOoUsddAfEs649MUjh87IV98px8HbmZECARLeDAKBnrJX77G/DLu2n5000W3zr0b+j17yPbT1d15LnjuUdC+HZ3j7for+Xci2mwNjK2SpfoXRns8EodAPfWa68Z73Im5nNQ6Omjy/n9BoVY5UUKtNiqo0AFegAHIADkJM0c0229sjirq7kauyl2RhoysnAzxpNaZ7CcoSUovTQrNtZCxK2n/mrNtR+XUqrr4beI107iQ5Yz36Tp8bm6nD/N2f8AHkuuRcoLhB+5aN/EEcTpqtY7Jr/Zm+qpQ8+Sp5DkZZL6Y9or8/dlwBm4rD2AEAIAQAgBACAEAIAQAgH/2Q==">
            <a:hlinkClick r:id="rId7"/>
          </p:cNvPr>
          <p:cNvSpPr>
            <a:spLocks noChangeAspect="1" noChangeArrowheads="1"/>
          </p:cNvSpPr>
          <p:nvPr/>
        </p:nvSpPr>
        <p:spPr bwMode="auto">
          <a:xfrm>
            <a:off x="117474" y="-433388"/>
            <a:ext cx="2092387" cy="9144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2390" name="Picture 6"/>
          <p:cNvPicPr>
            <a:picLocks noChangeAspect="1" noChangeArrowheads="1"/>
          </p:cNvPicPr>
          <p:nvPr/>
        </p:nvPicPr>
        <p:blipFill>
          <a:blip r:embed="rId8" cstate="print"/>
          <a:srcRect/>
          <a:stretch>
            <a:fillRect/>
          </a:stretch>
        </p:blipFill>
        <p:spPr bwMode="auto">
          <a:xfrm>
            <a:off x="6324554" y="457278"/>
            <a:ext cx="761980" cy="831958"/>
          </a:xfrm>
          <a:prstGeom prst="rect">
            <a:avLst/>
          </a:prstGeom>
          <a:noFill/>
          <a:ln w="9525">
            <a:noFill/>
            <a:miter lim="800000"/>
            <a:headEnd/>
            <a:tailEnd/>
          </a:ln>
        </p:spPr>
      </p:pic>
      <p:cxnSp>
        <p:nvCxnSpPr>
          <p:cNvPr id="12" name="直接连接符 11"/>
          <p:cNvCxnSpPr/>
          <p:nvPr/>
        </p:nvCxnSpPr>
        <p:spPr>
          <a:xfrm>
            <a:off x="4572000" y="533476"/>
            <a:ext cx="0" cy="556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7308" y="1413031"/>
            <a:ext cx="81531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3"/>
          <p:cNvSpPr txBox="1">
            <a:spLocks noChangeArrowheads="1"/>
          </p:cNvSpPr>
          <p:nvPr/>
        </p:nvSpPr>
        <p:spPr bwMode="auto">
          <a:xfrm>
            <a:off x="590550" y="1636797"/>
            <a:ext cx="1295472" cy="2900352"/>
          </a:xfrm>
          <a:prstGeom prst="rect">
            <a:avLst/>
          </a:prstGeom>
          <a:noFill/>
          <a:ln w="9525">
            <a:noFill/>
            <a:miter lim="800000"/>
            <a:headEnd/>
            <a:tailEnd/>
          </a:ln>
        </p:spPr>
        <p:txBody>
          <a:bodyPr/>
          <a:lstStyle/>
          <a:p>
            <a:pPr>
              <a:spcBef>
                <a:spcPct val="20000"/>
              </a:spcBef>
            </a:pPr>
            <a:r>
              <a:rPr lang="zh-CN" altLang="en-US" sz="2000" dirty="0">
                <a:solidFill>
                  <a:schemeClr val="tx1">
                    <a:lumMod val="75000"/>
                    <a:lumOff val="25000"/>
                  </a:schemeClr>
                </a:solidFill>
                <a:latin typeface="微软雅黑" pitchFamily="34" charset="-122"/>
                <a:ea typeface="微软雅黑" pitchFamily="34" charset="-122"/>
              </a:rPr>
              <a:t>机械制造</a:t>
            </a:r>
          </a:p>
          <a:p>
            <a:pPr>
              <a:spcBef>
                <a:spcPct val="20000"/>
              </a:spcBef>
            </a:pPr>
            <a:endParaRPr lang="en-US" altLang="zh-CN" sz="700" dirty="0" smtClean="0">
              <a:solidFill>
                <a:schemeClr val="tx1">
                  <a:lumMod val="75000"/>
                  <a:lumOff val="25000"/>
                </a:schemeClr>
              </a:solidFill>
              <a:latin typeface="微软雅黑" pitchFamily="34" charset="-122"/>
              <a:ea typeface="微软雅黑" pitchFamily="34" charset="-122"/>
            </a:endParaRPr>
          </a:p>
          <a:p>
            <a:pPr>
              <a:spcBef>
                <a:spcPct val="20000"/>
              </a:spcBef>
            </a:pPr>
            <a:r>
              <a:rPr lang="zh-CN" altLang="en-US" sz="2000" dirty="0" smtClean="0">
                <a:solidFill>
                  <a:schemeClr val="tx1">
                    <a:lumMod val="75000"/>
                    <a:lumOff val="25000"/>
                  </a:schemeClr>
                </a:solidFill>
                <a:latin typeface="微软雅黑" pitchFamily="34" charset="-122"/>
                <a:ea typeface="微软雅黑" pitchFamily="34" charset="-122"/>
              </a:rPr>
              <a:t>电子电器</a:t>
            </a:r>
            <a:endParaRPr lang="en-US" altLang="zh-CN" sz="2000" dirty="0" smtClean="0">
              <a:solidFill>
                <a:schemeClr val="tx1">
                  <a:lumMod val="75000"/>
                  <a:lumOff val="25000"/>
                </a:schemeClr>
              </a:solidFill>
              <a:latin typeface="微软雅黑" pitchFamily="34" charset="-122"/>
              <a:ea typeface="微软雅黑" pitchFamily="34" charset="-122"/>
            </a:endParaRPr>
          </a:p>
          <a:p>
            <a:pPr>
              <a:spcBef>
                <a:spcPct val="20000"/>
              </a:spcBef>
            </a:pPr>
            <a:endParaRPr lang="en-US" altLang="zh-CN" sz="700" dirty="0" smtClean="0">
              <a:solidFill>
                <a:schemeClr val="tx1">
                  <a:lumMod val="75000"/>
                  <a:lumOff val="25000"/>
                </a:schemeClr>
              </a:solidFill>
              <a:latin typeface="微软雅黑" pitchFamily="34" charset="-122"/>
              <a:ea typeface="微软雅黑" pitchFamily="34" charset="-122"/>
            </a:endParaRPr>
          </a:p>
          <a:p>
            <a:pPr>
              <a:spcBef>
                <a:spcPct val="20000"/>
              </a:spcBef>
            </a:pPr>
            <a:r>
              <a:rPr lang="zh-CN" altLang="en-US" sz="2000" dirty="0" smtClean="0">
                <a:solidFill>
                  <a:schemeClr val="tx1">
                    <a:lumMod val="75000"/>
                    <a:lumOff val="25000"/>
                  </a:schemeClr>
                </a:solidFill>
                <a:latin typeface="微软雅黑" pitchFamily="34" charset="-122"/>
                <a:ea typeface="微软雅黑" pitchFamily="34" charset="-122"/>
              </a:rPr>
              <a:t>交通运输</a:t>
            </a:r>
            <a:endParaRPr lang="en-US" altLang="zh-CN" sz="2000" dirty="0" smtClean="0">
              <a:solidFill>
                <a:schemeClr val="tx1">
                  <a:lumMod val="75000"/>
                  <a:lumOff val="25000"/>
                </a:schemeClr>
              </a:solidFill>
              <a:latin typeface="微软雅黑" pitchFamily="34" charset="-122"/>
              <a:ea typeface="微软雅黑" pitchFamily="34" charset="-122"/>
            </a:endParaRPr>
          </a:p>
          <a:p>
            <a:pPr>
              <a:spcBef>
                <a:spcPct val="20000"/>
              </a:spcBef>
            </a:pPr>
            <a:endParaRPr lang="en-US" altLang="zh-CN" sz="700" dirty="0" smtClean="0">
              <a:solidFill>
                <a:schemeClr val="tx1">
                  <a:lumMod val="75000"/>
                  <a:lumOff val="25000"/>
                </a:schemeClr>
              </a:solidFill>
              <a:latin typeface="微软雅黑" pitchFamily="34" charset="-122"/>
              <a:ea typeface="微软雅黑" pitchFamily="34" charset="-122"/>
            </a:endParaRPr>
          </a:p>
          <a:p>
            <a:pPr>
              <a:spcBef>
                <a:spcPct val="20000"/>
              </a:spcBef>
            </a:pPr>
            <a:r>
              <a:rPr lang="zh-CN" altLang="en-US" sz="2000" dirty="0" smtClean="0">
                <a:solidFill>
                  <a:schemeClr val="tx1">
                    <a:lumMod val="75000"/>
                    <a:lumOff val="25000"/>
                  </a:schemeClr>
                </a:solidFill>
                <a:latin typeface="微软雅黑" pitchFamily="34" charset="-122"/>
                <a:ea typeface="微软雅黑" pitchFamily="34" charset="-122"/>
              </a:rPr>
              <a:t>化工行业</a:t>
            </a:r>
            <a:endParaRPr lang="en-US" altLang="zh-CN" sz="2000" dirty="0" smtClean="0">
              <a:solidFill>
                <a:schemeClr val="tx1">
                  <a:lumMod val="75000"/>
                  <a:lumOff val="25000"/>
                </a:schemeClr>
              </a:solidFill>
              <a:latin typeface="微软雅黑" pitchFamily="34" charset="-122"/>
              <a:ea typeface="微软雅黑" pitchFamily="34" charset="-122"/>
            </a:endParaRPr>
          </a:p>
          <a:p>
            <a:pPr>
              <a:spcBef>
                <a:spcPct val="20000"/>
              </a:spcBef>
            </a:pPr>
            <a:endParaRPr lang="en-US" altLang="zh-CN" sz="700" dirty="0" smtClean="0">
              <a:solidFill>
                <a:schemeClr val="tx1">
                  <a:lumMod val="75000"/>
                  <a:lumOff val="25000"/>
                </a:schemeClr>
              </a:solidFill>
              <a:latin typeface="微软雅黑" pitchFamily="34" charset="-122"/>
              <a:ea typeface="微软雅黑" pitchFamily="34" charset="-122"/>
            </a:endParaRPr>
          </a:p>
          <a:p>
            <a:pPr>
              <a:spcBef>
                <a:spcPct val="20000"/>
              </a:spcBef>
            </a:pPr>
            <a:r>
              <a:rPr lang="zh-CN" altLang="en-US" sz="2000" dirty="0" smtClean="0">
                <a:solidFill>
                  <a:schemeClr val="tx1">
                    <a:lumMod val="75000"/>
                    <a:lumOff val="25000"/>
                  </a:schemeClr>
                </a:solidFill>
                <a:latin typeface="微软雅黑" pitchFamily="34" charset="-122"/>
                <a:ea typeface="微软雅黑" pitchFamily="34" charset="-122"/>
              </a:rPr>
              <a:t>食品行业</a:t>
            </a:r>
            <a:endParaRPr lang="en-US" altLang="zh-CN" sz="2000" dirty="0" smtClean="0">
              <a:solidFill>
                <a:schemeClr val="tx1">
                  <a:lumMod val="75000"/>
                  <a:lumOff val="25000"/>
                </a:schemeClr>
              </a:solidFill>
              <a:latin typeface="微软雅黑" pitchFamily="34" charset="-122"/>
              <a:ea typeface="微软雅黑" pitchFamily="34" charset="-122"/>
            </a:endParaRPr>
          </a:p>
          <a:p>
            <a:pPr>
              <a:spcBef>
                <a:spcPct val="20000"/>
              </a:spcBef>
            </a:pPr>
            <a:endParaRPr lang="en-US" altLang="zh-CN" sz="700" dirty="0" smtClean="0">
              <a:solidFill>
                <a:schemeClr val="tx1">
                  <a:lumMod val="75000"/>
                  <a:lumOff val="25000"/>
                </a:schemeClr>
              </a:solidFill>
              <a:latin typeface="微软雅黑" pitchFamily="34" charset="-122"/>
              <a:ea typeface="微软雅黑" pitchFamily="34" charset="-122"/>
            </a:endParaRPr>
          </a:p>
          <a:p>
            <a:pPr>
              <a:spcBef>
                <a:spcPct val="20000"/>
              </a:spcBef>
            </a:pPr>
            <a:r>
              <a:rPr lang="zh-CN" altLang="en-US" sz="2000" dirty="0" smtClean="0">
                <a:solidFill>
                  <a:schemeClr val="tx1">
                    <a:lumMod val="75000"/>
                    <a:lumOff val="25000"/>
                  </a:schemeClr>
                </a:solidFill>
                <a:latin typeface="微软雅黑" pitchFamily="34" charset="-122"/>
                <a:ea typeface="微软雅黑" pitchFamily="34" charset="-122"/>
              </a:rPr>
              <a:t>服装纺织</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22" name="矩形 2"/>
          <p:cNvSpPr>
            <a:spLocks noChangeArrowheads="1"/>
          </p:cNvSpPr>
          <p:nvPr/>
        </p:nvSpPr>
        <p:spPr bwMode="auto">
          <a:xfrm>
            <a:off x="2000316" y="2674635"/>
            <a:ext cx="1005403" cy="338554"/>
          </a:xfrm>
          <a:prstGeom prst="rect">
            <a:avLst/>
          </a:prstGeom>
          <a:noFill/>
          <a:ln w="9525">
            <a:noFill/>
            <a:miter lim="800000"/>
            <a:headEnd/>
            <a:tailEnd/>
          </a:ln>
        </p:spPr>
        <p:txBody>
          <a:bodyPr wrap="none">
            <a:spAutoFit/>
          </a:bodyPr>
          <a:lstStyle/>
          <a:p>
            <a:r>
              <a:rPr lang="zh-CN" altLang="en-US" sz="1600" dirty="0">
                <a:solidFill>
                  <a:schemeClr val="tx1">
                    <a:lumMod val="75000"/>
                    <a:lumOff val="25000"/>
                  </a:schemeClr>
                </a:solidFill>
                <a:latin typeface="微软雅黑" pitchFamily="34" charset="-122"/>
                <a:ea typeface="微软雅黑" pitchFamily="34" charset="-122"/>
              </a:rPr>
              <a:t>青岛四方</a:t>
            </a:r>
          </a:p>
        </p:txBody>
      </p:sp>
      <p:pic>
        <p:nvPicPr>
          <p:cNvPr id="23" name="Picture 417" descr="E(}_I}N%BU6CV{7S`(~BVMJ"/>
          <p:cNvPicPr>
            <a:picLocks noChangeAspect="1" noChangeArrowheads="1"/>
          </p:cNvPicPr>
          <p:nvPr/>
        </p:nvPicPr>
        <p:blipFill>
          <a:blip r:embed="rId9" cstate="print"/>
          <a:srcRect/>
          <a:stretch>
            <a:fillRect/>
          </a:stretch>
        </p:blipFill>
        <p:spPr bwMode="auto">
          <a:xfrm>
            <a:off x="3270409" y="2695543"/>
            <a:ext cx="684000" cy="271183"/>
          </a:xfrm>
          <a:prstGeom prst="rect">
            <a:avLst/>
          </a:prstGeom>
          <a:noFill/>
          <a:ln w="9525">
            <a:noFill/>
            <a:miter lim="800000"/>
            <a:headEnd/>
            <a:tailEnd/>
          </a:ln>
        </p:spPr>
      </p:pic>
      <p:sp>
        <p:nvSpPr>
          <p:cNvPr id="24" name="矩形 16"/>
          <p:cNvSpPr>
            <a:spLocks noChangeArrowheads="1"/>
          </p:cNvSpPr>
          <p:nvPr/>
        </p:nvSpPr>
        <p:spPr bwMode="auto">
          <a:xfrm>
            <a:off x="2000316" y="2175011"/>
            <a:ext cx="1005403" cy="338554"/>
          </a:xfrm>
          <a:prstGeom prst="rect">
            <a:avLst/>
          </a:prstGeom>
          <a:noFill/>
          <a:ln w="9525">
            <a:noFill/>
            <a:miter lim="800000"/>
            <a:headEnd/>
            <a:tailEnd/>
          </a:ln>
        </p:spPr>
        <p:txBody>
          <a:bodyPr wrap="none">
            <a:spAutoFit/>
          </a:bodyPr>
          <a:lstStyle/>
          <a:p>
            <a:r>
              <a:rPr lang="zh-CN" altLang="en-US" sz="1600" dirty="0">
                <a:solidFill>
                  <a:schemeClr val="tx1">
                    <a:lumMod val="75000"/>
                    <a:lumOff val="25000"/>
                  </a:schemeClr>
                </a:solidFill>
                <a:latin typeface="微软雅黑" pitchFamily="34" charset="-122"/>
                <a:ea typeface="微软雅黑" pitchFamily="34" charset="-122"/>
              </a:rPr>
              <a:t>林洋电子</a:t>
            </a:r>
          </a:p>
        </p:txBody>
      </p:sp>
      <p:pic>
        <p:nvPicPr>
          <p:cNvPr id="26" name="Picture 20" descr="O0}~5@Y]I``XYCI@}5(IRCB"/>
          <p:cNvPicPr>
            <a:picLocks noChangeAspect="1" noChangeArrowheads="1"/>
          </p:cNvPicPr>
          <p:nvPr/>
        </p:nvPicPr>
        <p:blipFill>
          <a:blip r:embed="rId10" cstate="print"/>
          <a:srcRect/>
          <a:stretch>
            <a:fillRect/>
          </a:stretch>
        </p:blipFill>
        <p:spPr bwMode="auto">
          <a:xfrm>
            <a:off x="3209959" y="2175012"/>
            <a:ext cx="828000" cy="276464"/>
          </a:xfrm>
          <a:prstGeom prst="rect">
            <a:avLst/>
          </a:prstGeom>
          <a:noFill/>
          <a:ln w="9525">
            <a:noFill/>
            <a:miter lim="800000"/>
            <a:headEnd/>
            <a:tailEnd/>
          </a:ln>
        </p:spPr>
      </p:pic>
      <p:sp>
        <p:nvSpPr>
          <p:cNvPr id="28" name="矩形 38"/>
          <p:cNvSpPr>
            <a:spLocks noChangeArrowheads="1"/>
          </p:cNvSpPr>
          <p:nvPr/>
        </p:nvSpPr>
        <p:spPr bwMode="auto">
          <a:xfrm>
            <a:off x="2000316" y="1639147"/>
            <a:ext cx="1005403" cy="338554"/>
          </a:xfrm>
          <a:prstGeom prst="rect">
            <a:avLst/>
          </a:prstGeom>
          <a:noFill/>
          <a:ln w="9525">
            <a:noFill/>
            <a:miter lim="800000"/>
            <a:headEnd/>
            <a:tailEnd/>
          </a:ln>
        </p:spPr>
        <p:txBody>
          <a:bodyPr wrap="none">
            <a:spAutoFit/>
          </a:bodyPr>
          <a:lstStyle/>
          <a:p>
            <a:r>
              <a:rPr lang="zh-CN" altLang="en-US" sz="1600" dirty="0">
                <a:solidFill>
                  <a:schemeClr val="tx1">
                    <a:lumMod val="75000"/>
                    <a:lumOff val="25000"/>
                  </a:schemeClr>
                </a:solidFill>
                <a:latin typeface="微软雅黑" pitchFamily="34" charset="-122"/>
                <a:ea typeface="微软雅黑" pitchFamily="34" charset="-122"/>
              </a:rPr>
              <a:t>大京机械</a:t>
            </a:r>
          </a:p>
        </p:txBody>
      </p:sp>
      <p:sp>
        <p:nvSpPr>
          <p:cNvPr id="29" name="矩形 50"/>
          <p:cNvSpPr>
            <a:spLocks noChangeArrowheads="1"/>
          </p:cNvSpPr>
          <p:nvPr/>
        </p:nvSpPr>
        <p:spPr bwMode="auto">
          <a:xfrm>
            <a:off x="2000316" y="3173943"/>
            <a:ext cx="1005403" cy="338554"/>
          </a:xfrm>
          <a:prstGeom prst="rect">
            <a:avLst/>
          </a:prstGeom>
          <a:noFill/>
          <a:ln w="9525">
            <a:noFill/>
            <a:miter lim="800000"/>
            <a:headEnd/>
            <a:tailEnd/>
          </a:ln>
        </p:spPr>
        <p:txBody>
          <a:bodyPr wrap="none">
            <a:spAutoFit/>
          </a:bodyPr>
          <a:lstStyle/>
          <a:p>
            <a:r>
              <a:rPr lang="zh-CN" altLang="en-US" sz="1600" dirty="0">
                <a:solidFill>
                  <a:schemeClr val="tx1">
                    <a:lumMod val="75000"/>
                    <a:lumOff val="25000"/>
                  </a:schemeClr>
                </a:solidFill>
                <a:latin typeface="微软雅黑" pitchFamily="34" charset="-122"/>
                <a:ea typeface="微软雅黑" pitchFamily="34" charset="-122"/>
              </a:rPr>
              <a:t>泰山玻纤</a:t>
            </a:r>
          </a:p>
        </p:txBody>
      </p:sp>
      <p:pic>
        <p:nvPicPr>
          <p:cNvPr id="30" name="Picture 4"/>
          <p:cNvPicPr>
            <a:picLocks noChangeAspect="1" noChangeArrowheads="1"/>
          </p:cNvPicPr>
          <p:nvPr/>
        </p:nvPicPr>
        <p:blipFill>
          <a:blip r:embed="rId11" cstate="print"/>
          <a:srcRect/>
          <a:stretch>
            <a:fillRect/>
          </a:stretch>
        </p:blipFill>
        <p:spPr bwMode="auto">
          <a:xfrm>
            <a:off x="3236061" y="3165585"/>
            <a:ext cx="685782" cy="360000"/>
          </a:xfrm>
          <a:prstGeom prst="rect">
            <a:avLst/>
          </a:prstGeom>
          <a:noFill/>
          <a:ln w="9525">
            <a:noFill/>
            <a:miter lim="800000"/>
            <a:headEnd/>
            <a:tailEnd/>
          </a:ln>
        </p:spPr>
      </p:pic>
      <p:pic>
        <p:nvPicPr>
          <p:cNvPr id="31" name="Picture 5" descr="C:\Users\Administrator\Documents\Tencent Files\4305401\Image\~}`5GVB`DOX{1QW2))$I%GR.jpg"/>
          <p:cNvPicPr>
            <a:picLocks noChangeAspect="1" noChangeArrowheads="1"/>
          </p:cNvPicPr>
          <p:nvPr/>
        </p:nvPicPr>
        <p:blipFill>
          <a:blip r:embed="rId12" cstate="print"/>
          <a:srcRect/>
          <a:stretch>
            <a:fillRect/>
          </a:stretch>
        </p:blipFill>
        <p:spPr bwMode="auto">
          <a:xfrm>
            <a:off x="3253615" y="1656024"/>
            <a:ext cx="757238" cy="304800"/>
          </a:xfrm>
          <a:prstGeom prst="rect">
            <a:avLst/>
          </a:prstGeom>
          <a:noFill/>
          <a:ln w="9525">
            <a:noFill/>
            <a:miter lim="800000"/>
            <a:headEnd/>
            <a:tailEnd/>
          </a:ln>
        </p:spPr>
      </p:pic>
      <p:sp>
        <p:nvSpPr>
          <p:cNvPr id="32" name="矩形 6"/>
          <p:cNvSpPr>
            <a:spLocks noChangeArrowheads="1"/>
          </p:cNvSpPr>
          <p:nvPr/>
        </p:nvSpPr>
        <p:spPr bwMode="auto">
          <a:xfrm>
            <a:off x="2000316" y="4168034"/>
            <a:ext cx="1210588" cy="338554"/>
          </a:xfrm>
          <a:prstGeom prst="rect">
            <a:avLst/>
          </a:prstGeom>
          <a:noFill/>
          <a:ln w="9525">
            <a:noFill/>
            <a:miter lim="800000"/>
            <a:headEnd/>
            <a:tailEnd/>
          </a:ln>
        </p:spPr>
        <p:txBody>
          <a:bodyPr wrap="none">
            <a:spAutoFit/>
          </a:bodyPr>
          <a:lstStyle/>
          <a:p>
            <a:r>
              <a:rPr lang="zh-CN" altLang="en-US" sz="1600" dirty="0">
                <a:solidFill>
                  <a:schemeClr val="tx1">
                    <a:lumMod val="75000"/>
                    <a:lumOff val="25000"/>
                  </a:schemeClr>
                </a:solidFill>
                <a:latin typeface="微软雅黑" pitchFamily="34" charset="-122"/>
                <a:ea typeface="微软雅黑" pitchFamily="34" charset="-122"/>
              </a:rPr>
              <a:t>紫罗兰家纺</a:t>
            </a:r>
          </a:p>
        </p:txBody>
      </p:sp>
      <p:pic>
        <p:nvPicPr>
          <p:cNvPr id="33" name="Picture 10" descr="W3$C`6[MYXSE)FSV)DR{@MQ"/>
          <p:cNvPicPr>
            <a:picLocks noChangeAspect="1" noChangeArrowheads="1"/>
          </p:cNvPicPr>
          <p:nvPr/>
        </p:nvPicPr>
        <p:blipFill>
          <a:blip r:embed="rId13" cstate="print"/>
          <a:srcRect/>
          <a:stretch>
            <a:fillRect/>
          </a:stretch>
        </p:blipFill>
        <p:spPr bwMode="auto">
          <a:xfrm>
            <a:off x="3282614" y="4196096"/>
            <a:ext cx="756000" cy="341053"/>
          </a:xfrm>
          <a:prstGeom prst="rect">
            <a:avLst/>
          </a:prstGeom>
          <a:noFill/>
          <a:ln w="9525">
            <a:noFill/>
            <a:miter lim="800000"/>
            <a:headEnd/>
            <a:tailEnd/>
          </a:ln>
        </p:spPr>
      </p:pic>
      <p:sp>
        <p:nvSpPr>
          <p:cNvPr id="34" name="矩形 50"/>
          <p:cNvSpPr>
            <a:spLocks noChangeArrowheads="1"/>
          </p:cNvSpPr>
          <p:nvPr/>
        </p:nvSpPr>
        <p:spPr bwMode="auto">
          <a:xfrm>
            <a:off x="2000316" y="3679609"/>
            <a:ext cx="1005403" cy="338554"/>
          </a:xfrm>
          <a:prstGeom prst="rect">
            <a:avLst/>
          </a:prstGeom>
          <a:noFill/>
          <a:ln w="9525">
            <a:noFill/>
            <a:miter lim="800000"/>
            <a:headEnd/>
            <a:tailEnd/>
          </a:ln>
        </p:spPr>
        <p:txBody>
          <a:bodyPr wrap="none">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梧州神冠</a:t>
            </a:r>
            <a:endParaRPr lang="zh-CN" altLang="en-US" sz="1600" dirty="0">
              <a:solidFill>
                <a:schemeClr val="tx1">
                  <a:lumMod val="75000"/>
                  <a:lumOff val="25000"/>
                </a:schemeClr>
              </a:solidFill>
              <a:latin typeface="微软雅黑" pitchFamily="34" charset="-122"/>
              <a:ea typeface="微软雅黑" pitchFamily="34" charset="-122"/>
            </a:endParaRPr>
          </a:p>
        </p:txBody>
      </p:sp>
      <p:pic>
        <p:nvPicPr>
          <p:cNvPr id="35" name="Picture 1"/>
          <p:cNvPicPr>
            <a:picLocks noChangeAspect="1" noChangeArrowheads="1"/>
          </p:cNvPicPr>
          <p:nvPr/>
        </p:nvPicPr>
        <p:blipFill>
          <a:blip r:embed="rId14" cstate="print"/>
          <a:srcRect/>
          <a:stretch>
            <a:fillRect/>
          </a:stretch>
        </p:blipFill>
        <p:spPr bwMode="auto">
          <a:xfrm>
            <a:off x="3200436" y="3622773"/>
            <a:ext cx="784223" cy="457188"/>
          </a:xfrm>
          <a:prstGeom prst="rect">
            <a:avLst/>
          </a:prstGeom>
          <a:noFill/>
          <a:ln w="9525">
            <a:noFill/>
            <a:miter lim="800000"/>
            <a:headEnd/>
            <a:tailEnd/>
          </a:ln>
          <a:effectLst/>
        </p:spPr>
      </p:pic>
      <p:sp>
        <p:nvSpPr>
          <p:cNvPr id="38" name="AutoShape 5" descr="data:image/jpeg;base64,/9j/4AAQSkZJRgABAQAAAQABAAD/2wCEAAkGBxQTEhUUExQWFBUXGB0aGBcYGBYdFBQeHBweIiAjGBwYHzQhHyElJh8fITEmJSkuMTouHis6ODQ4Qy45MCsBCgoKDg0OGhAQGzAkICQsLCw1Ny8sLC00LDUuLCwsLCwsLCwsLDQ0LC8sLCwsLCwsLCw0NCwuLCw0LCwsLCwsLP/AABEIAE8ATwMBEQACEQEDEQH/xAAbAAACAgMBAAAAAAAAAAAAAAAABwIGAwQFAf/EAC4QAAICAAMHAgUFAQAAAAAAAAECAAMEBhEFEiExQVFhcYEiMkJi8AcTUqGxFP/EABoBAQACAwEAAAAAAAAAAAAAAAAEBQIDBgH/xAAqEQACAgIBAwIGAgMAAAAAAAAAAQIDBBEFEiExIrETQVFhoeFxgSMyM//aAAwDAQACEQMRAD8AeMAIAQAgBACAEAIAQAgBACAeEwDxXB5EH0g9aa8koPAgEWcDmQPUwepNkoPAgBACARtsCgsxAAGpJ5CD1Jt6Qp88Z1a1jVQxWsc2HNvz88Qrrt9kdRx3GKC67F3ONlvMt2GsDbxZfqU8iJohe4MnZeBXfDWtMc2ydp14isWVnUHmOqnsZZQmpraOOvonRNwmjDt/bVeFrLueP0r1YzGyxQW2bMTFnkT6YiZ23t6/EWF2cjjwA5CV0rpSezsaMKqmHSkWzIudiCKMS2o+lz09ZKpv+Uin5Li1/wBKl/QzAdeIks5w9gBAKd+qeKdMF8GoDWKrEdBx/wBIE0ZDah2LbhoQlk+r6PQoK1la2dgbCLNbZ6drLm3LMLZvLxU/MvQzOq51sh5mFDJhp+TDtzar4mwu59B0AnllrsltmzFxYY8OmJynWYpkgwOJsizFod36f4l7MBS1muuhAJ6gEgGWlLbgtnE8nGMcmaiWKbSAEAw4zCpajV2KHRhoVPIzxpNaZlCcoSUovTQnc25VfBvqurUMfgbqv2t57HrKzIpcHteDseO5GOTHpl2mvz90cJZELUmJiAM9BBp6gWXJeTzimFtoIw49jcew+3ufYeJ2PR1eqXgo+T5NUr4db9Xt+xu1VBVCqAqqAAANAAOQAHISxOUbbe2Tg8CAEA42atoUVUOLwHVgRuH6vzvNV04xj6iZg0W22r4fbXz+glCRqdOXTXnKZndR3rue6zEyAmASoZN9f3AWTUbygkbw6jUcePiZwaTTZrtUpQai9MeWxMfVdUrU6BAAN0aDc8aDlLqE1JbRwWRTZVNxs8+5vzM0BACAc3MG10wtLWvyHADuTyEwnNRW2SMXHlkWKuIlNtbbsxVhssPoOgEq7Zub2ztcXGhjw6YmmrTS0SiYMx0AJnugQZp6kDp5bzHZhLN5Tqp+ZehEkU2ODIObhwyYafkdmy8et9SWp8rjUS0jJSW0cXdVKqbhLyjanpqCAVb9Rtj2YnCaVDedGD7v8wAQQPPHUek1XQco9ix4vJjRfufhrX8CUU+3+iVrR2aaa2jMrTBoyLfknKTYoi23VaB7Naey9l7n2HcSKMfq9UvBTcnyipXw6/8Ab2/Zq5xyw+DfeGrUMfhbqv2t57HrMbsdwe14N3HcjHJj0y7SX5+6KyzTUkWZGqtnYIgLMx0VRzJ8TOMd9kYTnGEXKT0kPbJmynw2ErqsI3xqWAOoUsddAfEs649MUjh87IV98px8HbmZECARLeDAKBnrJX77G/DLu2n5000W3zr0b+j17yPbT1d15LnjuUdC+HZ3j7for+Xci2mwNjK2SpfoXRns8EodAPfWa68Z73Im5nNQ6Omjy/n9BoVY5UUKtNiqo0AFegAHIADkJM0c0229sjirq7kauyl2RhoysnAzxpNaZ7CcoSUovTQrNtZCxK2n/mrNtR+XUqrr4beI107iQ5Yz36Tp8bm6nD/N2f8AHkuuRcoLhB+5aN/EEcTpqtY7Jr/Zm+qpQ8+Sp5DkZZL6Y9or8/dlwBm4rD2AEAIAQAgBACAEAIAQAgH/2Q==">
            <a:hlinkClick r:id="rId7"/>
          </p:cNvPr>
          <p:cNvSpPr>
            <a:spLocks noChangeAspect="1" noChangeArrowheads="1"/>
          </p:cNvSpPr>
          <p:nvPr/>
        </p:nvSpPr>
        <p:spPr bwMode="auto">
          <a:xfrm>
            <a:off x="609704" y="4876762"/>
            <a:ext cx="3581306" cy="1371564"/>
          </a:xfrm>
          <a:prstGeom prst="rect">
            <a:avLst/>
          </a:prstGeom>
          <a:noFill/>
        </p:spPr>
        <p:txBody>
          <a:bodyPr vert="horz" wrap="square" lIns="91440" tIns="45720" rIns="91440" bIns="45720" numCol="1" anchor="t" anchorCtr="0" compatLnSpc="1">
            <a:prstTxWarp prst="textNoShape">
              <a:avLst/>
            </a:prstTxWarp>
          </a:bodyPr>
          <a:lstStyle/>
          <a:p>
            <a:r>
              <a:rPr lang="zh-CN" altLang="en-US" sz="2100" b="1" dirty="0" smtClean="0">
                <a:latin typeface="+mn-ea"/>
                <a:ea typeface="+mn-ea"/>
              </a:rPr>
              <a:t>产线仓储环境允许、多单品管理、小包装、物料介质可贴附、日处理出入库订单数量及订单行及大</a:t>
            </a:r>
            <a:endParaRPr lang="zh-CN" altLang="en-US" sz="2100" b="1" dirty="0">
              <a:latin typeface="+mn-ea"/>
              <a:ea typeface="+mn-ea"/>
            </a:endParaRPr>
          </a:p>
        </p:txBody>
      </p:sp>
      <p:sp>
        <p:nvSpPr>
          <p:cNvPr id="39" name="AutoShape 5" descr="data:image/jpeg;base64,/9j/4AAQSkZJRgABAQAAAQABAAD/2wCEAAkGBxQTEhUUExQWFBUXGB0aGBcYGBYdFBQeHBweIiAjGBwYHzQhHyElJh8fITEmJSkuMTouHis6ODQ4Qy45MCsBCgoKDg0OGhAQGzAkICQsLCw1Ny8sLC00LDUuLCwsLCwsLCwsLDQ0LC8sLCwsLCwsLCw0NCwuLCw0LCwsLCwsLP/AABEIAE8ATwMBEQACEQEDEQH/xAAbAAACAgMBAAAAAAAAAAAAAAAABwIGAwQFAf/EAC4QAAICAAMHAgUFAQAAAAAAAAECAAMEBhEFEiExQVFhcYEiMkJi8AcTUqGxFP/EABoBAQACAwEAAAAAAAAAAAAAAAAEBQIDBgH/xAAqEQACAgIBAwIGAgMAAAAAAAAAAQIDBBEFEiExIrETQVFhoeFxgSMyM//aAAwDAQACEQMRAD8AeMAIAQAgBACAEAIAQAgBACAeEwDxXB5EH0g9aa8koPAgEWcDmQPUwepNkoPAgBACARtsCgsxAAGpJ5CD1Jt6Qp88Z1a1jVQxWsc2HNvz88Qrrt9kdRx3GKC67F3ONlvMt2GsDbxZfqU8iJohe4MnZeBXfDWtMc2ydp14isWVnUHmOqnsZZQmpraOOvonRNwmjDt/bVeFrLueP0r1YzGyxQW2bMTFnkT6YiZ23t6/EWF2cjjwA5CV0rpSezsaMKqmHSkWzIudiCKMS2o+lz09ZKpv+Uin5Li1/wBKl/QzAdeIks5w9gBAKd+qeKdMF8GoDWKrEdBx/wBIE0ZDah2LbhoQlk+r6PQoK1la2dgbCLNbZ6drLm3LMLZvLxU/MvQzOq51sh5mFDJhp+TDtzar4mwu59B0AnllrsltmzFxYY8OmJynWYpkgwOJsizFod36f4l7MBS1muuhAJ6gEgGWlLbgtnE8nGMcmaiWKbSAEAw4zCpajV2KHRhoVPIzxpNaZlCcoSUovTQnc25VfBvqurUMfgbqv2t57HrKzIpcHteDseO5GOTHpl2mvz90cJZELUmJiAM9BBp6gWXJeTzimFtoIw49jcew+3ufYeJ2PR1eqXgo+T5NUr4db9Xt+xu1VBVCqAqqAAANAAOQAHISxOUbbe2Tg8CAEA42atoUVUOLwHVgRuH6vzvNV04xj6iZg0W22r4fbXz+glCRqdOXTXnKZndR3rue6zEyAmASoZN9f3AWTUbygkbw6jUcePiZwaTTZrtUpQai9MeWxMfVdUrU6BAAN0aDc8aDlLqE1JbRwWRTZVNxs8+5vzM0BACAc3MG10wtLWvyHADuTyEwnNRW2SMXHlkWKuIlNtbbsxVhssPoOgEq7Zub2ztcXGhjw6YmmrTS0SiYMx0AJnugQZp6kDp5bzHZhLN5Tqp+ZehEkU2ODIObhwyYafkdmy8et9SWp8rjUS0jJSW0cXdVKqbhLyjanpqCAVb9Rtj2YnCaVDedGD7v8wAQQPPHUek1XQco9ix4vJjRfufhrX8CUU+3+iVrR2aaa2jMrTBoyLfknKTYoi23VaB7Naey9l7n2HcSKMfq9UvBTcnyipXw6/8Ab2/Zq5xyw+DfeGrUMfhbqv2t57HrMbsdwe14N3HcjHJj0y7SX5+6KyzTUkWZGqtnYIgLMx0VRzJ8TOMd9kYTnGEXKT0kPbJmynw2ErqsI3xqWAOoUsddAfEs649MUjh87IV98px8HbmZECARLeDAKBnrJX77G/DLu2n5000W3zr0b+j17yPbT1d15LnjuUdC+HZ3j7for+Xci2mwNjK2SpfoXRns8EodAPfWa68Z73Im5nNQ6Omjy/n9BoVY5UUKtNiqo0AFegAHIADkJM0c0229sjirq7kauyl2RhoysnAzxpNaZ7CcoSUovTQrNtZCxK2n/mrNtR+XUqrr4beI107iQ5Yz36Tp8bm6nD/N2f8AHkuuRcoLhB+5aN/EEcTpqtY7Jr/Zm+qpQ8+Sp5DkZZL6Y9or8/dlwBm4rD2AEAIAQAgBACAEAIAQAgH/2Q==">
            <a:hlinkClick r:id="rId7"/>
          </p:cNvPr>
          <p:cNvSpPr>
            <a:spLocks noChangeAspect="1" noChangeArrowheads="1"/>
          </p:cNvSpPr>
          <p:nvPr/>
        </p:nvSpPr>
        <p:spPr bwMode="auto">
          <a:xfrm>
            <a:off x="5105386" y="4876762"/>
            <a:ext cx="3809900" cy="1066772"/>
          </a:xfrm>
          <a:prstGeom prst="rect">
            <a:avLst/>
          </a:prstGeom>
          <a:noFill/>
        </p:spPr>
        <p:txBody>
          <a:bodyPr vert="horz" wrap="square" lIns="91440" tIns="45720" rIns="91440" bIns="45720" numCol="1" anchor="t" anchorCtr="0" compatLnSpc="1">
            <a:prstTxWarp prst="textNoShape">
              <a:avLst/>
            </a:prstTxWarp>
          </a:bodyPr>
          <a:lstStyle/>
          <a:p>
            <a:r>
              <a:rPr lang="zh-CN" altLang="en-US" sz="2100" b="1" dirty="0" smtClean="0">
                <a:solidFill>
                  <a:srgbClr val="E60012"/>
                </a:solidFill>
                <a:latin typeface="+mn-ea"/>
                <a:ea typeface="+mn-ea"/>
              </a:rPr>
              <a:t>产线仓储环境恶劣、单品少、单品体积庞大、物料介质不可贴附、大宗物料，没有单品标准包装形态供拣货出库</a:t>
            </a:r>
            <a:endParaRPr lang="zh-CN" altLang="en-US" sz="2100" b="1" dirty="0">
              <a:solidFill>
                <a:srgbClr val="E60012"/>
              </a:solidFill>
              <a:latin typeface="+mn-ea"/>
              <a:ea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idx="4294967295"/>
          </p:nvPr>
        </p:nvSpPr>
        <p:spPr bwMode="auto">
          <a:xfrm>
            <a:off x="0" y="14128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dirty="0" smtClean="0">
                <a:solidFill>
                  <a:srgbClr val="C00000"/>
                </a:solidFill>
                <a:cs typeface="黑体" panose="02010609060101010101" pitchFamily="49" charset="-122"/>
              </a:rPr>
              <a:t>企业概况</a:t>
            </a:r>
            <a:endParaRPr lang="zh-CN" altLang="zh-CN" sz="2000" dirty="0" smtClean="0">
              <a:solidFill>
                <a:srgbClr val="C00000"/>
              </a:solidFill>
              <a:cs typeface="黑体" panose="02010609060101010101" pitchFamily="49" charset="-122"/>
            </a:endParaRPr>
          </a:p>
        </p:txBody>
      </p:sp>
      <p:sp>
        <p:nvSpPr>
          <p:cNvPr id="5" name="圆角矩形 4"/>
          <p:cNvSpPr/>
          <p:nvPr/>
        </p:nvSpPr>
        <p:spPr>
          <a:xfrm>
            <a:off x="228600" y="1143000"/>
            <a:ext cx="3352800" cy="5486400"/>
          </a:xfrm>
          <a:prstGeom prst="roundRect">
            <a:avLst>
              <a:gd name="adj" fmla="val 10439"/>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360000" rIns="0"/>
          <a:lstStyle/>
          <a:p>
            <a:pPr indent="-180000" algn="just">
              <a:lnSpc>
                <a:spcPct val="150000"/>
              </a:lnSpc>
              <a:defRPr/>
            </a:pPr>
            <a:r>
              <a:rPr lang="zh-CN" altLang="en-US" sz="1600" b="1" dirty="0">
                <a:solidFill>
                  <a:schemeClr val="accent1"/>
                </a:solidFill>
                <a:latin typeface="微软雅黑" pitchFamily="34" charset="-122"/>
                <a:ea typeface="微软雅黑" pitchFamily="34" charset="-122"/>
              </a:rPr>
              <a:t>高丝化妆品有限公司</a:t>
            </a:r>
            <a:r>
              <a:rPr lang="en-US" altLang="zh-CN" sz="1600" b="1" dirty="0">
                <a:solidFill>
                  <a:schemeClr val="accent1"/>
                </a:solidFill>
                <a:latin typeface="微软雅黑" pitchFamily="34" charset="-122"/>
                <a:ea typeface="微软雅黑" pitchFamily="34" charset="-122"/>
              </a:rPr>
              <a:t>: </a:t>
            </a:r>
            <a:r>
              <a:rPr lang="zh-CN" altLang="en-US" sz="1400" dirty="0">
                <a:solidFill>
                  <a:schemeClr val="tx1"/>
                </a:solidFill>
                <a:latin typeface="微软雅黑" pitchFamily="34" charset="-122"/>
                <a:ea typeface="微软雅黑" pitchFamily="34" charset="-122"/>
              </a:rPr>
              <a:t>成立</a:t>
            </a:r>
            <a:r>
              <a:rPr lang="zh-CN" altLang="zh-CN" sz="1400" dirty="0">
                <a:solidFill>
                  <a:schemeClr val="tx1"/>
                </a:solidFill>
                <a:latin typeface="微软雅黑" pitchFamily="34" charset="-122"/>
                <a:ea typeface="微软雅黑" pitchFamily="34" charset="-122"/>
              </a:rPr>
              <a:t>于</a:t>
            </a:r>
            <a:r>
              <a:rPr lang="en-US" altLang="zh-CN" sz="1400" dirty="0">
                <a:solidFill>
                  <a:schemeClr val="tx1"/>
                </a:solidFill>
                <a:latin typeface="微软雅黑" pitchFamily="34" charset="-122"/>
                <a:ea typeface="微软雅黑" pitchFamily="34" charset="-122"/>
              </a:rPr>
              <a:t>1988</a:t>
            </a:r>
            <a:r>
              <a:rPr lang="zh-CN" altLang="zh-CN" sz="1400" dirty="0">
                <a:solidFill>
                  <a:schemeClr val="tx1"/>
                </a:solidFill>
                <a:latin typeface="微软雅黑" pitchFamily="34" charset="-122"/>
                <a:ea typeface="微软雅黑" pitchFamily="34" charset="-122"/>
              </a:rPr>
              <a:t>年</a:t>
            </a:r>
            <a:r>
              <a:rPr lang="en-US" altLang="zh-CN" sz="1400" dirty="0">
                <a:solidFill>
                  <a:schemeClr val="tx1"/>
                </a:solidFill>
                <a:latin typeface="微软雅黑" pitchFamily="34" charset="-122"/>
                <a:ea typeface="微软雅黑" pitchFamily="34" charset="-122"/>
              </a:rPr>
              <a:t>1</a:t>
            </a:r>
            <a:r>
              <a:rPr lang="zh-CN" altLang="zh-CN" sz="1400" dirty="0">
                <a:solidFill>
                  <a:schemeClr val="tx1"/>
                </a:solidFill>
                <a:latin typeface="微软雅黑" pitchFamily="34" charset="-122"/>
                <a:ea typeface="微软雅黑" pitchFamily="34" charset="-122"/>
              </a:rPr>
              <a:t>月</a:t>
            </a:r>
            <a:r>
              <a:rPr lang="en-US" altLang="zh-CN" sz="1400" dirty="0">
                <a:solidFill>
                  <a:schemeClr val="tx1"/>
                </a:solidFill>
                <a:latin typeface="微软雅黑" pitchFamily="34" charset="-122"/>
                <a:ea typeface="微软雅黑" pitchFamily="34" charset="-122"/>
              </a:rPr>
              <a:t>30</a:t>
            </a:r>
            <a:r>
              <a:rPr lang="zh-CN" altLang="zh-CN" sz="1400" dirty="0">
                <a:solidFill>
                  <a:schemeClr val="tx1"/>
                </a:solidFill>
                <a:latin typeface="微软雅黑" pitchFamily="34" charset="-122"/>
                <a:ea typeface="微软雅黑" pitchFamily="34" charset="-122"/>
              </a:rPr>
              <a:t>日，由杭州孔凤春化妆品厂和日本国株式会社高丝在杭州成立的集生产和销售于一体的专业化妆品公司，原名春丝丽有限公司。</a:t>
            </a:r>
            <a:r>
              <a:rPr lang="en-US" altLang="zh-CN" sz="1400" dirty="0">
                <a:solidFill>
                  <a:schemeClr val="tx1"/>
                </a:solidFill>
                <a:latin typeface="微软雅黑" pitchFamily="34" charset="-122"/>
                <a:ea typeface="微软雅黑" pitchFamily="34" charset="-122"/>
              </a:rPr>
              <a:t> </a:t>
            </a:r>
          </a:p>
          <a:p>
            <a:pPr indent="-180000" algn="just">
              <a:lnSpc>
                <a:spcPct val="150000"/>
              </a:lnSpc>
              <a:defRPr/>
            </a:pPr>
            <a:r>
              <a:rPr lang="en-US" altLang="zh-CN" sz="1400" dirty="0">
                <a:solidFill>
                  <a:schemeClr val="tx1"/>
                </a:solidFill>
                <a:latin typeface="微软雅黑" pitchFamily="34" charset="-122"/>
                <a:ea typeface="微软雅黑" pitchFamily="34" charset="-122"/>
              </a:rPr>
              <a:t>2003</a:t>
            </a:r>
            <a:r>
              <a:rPr lang="zh-CN" altLang="zh-CN" sz="1400" dirty="0">
                <a:solidFill>
                  <a:schemeClr val="tx1"/>
                </a:solidFill>
                <a:latin typeface="微软雅黑" pitchFamily="34" charset="-122"/>
                <a:ea typeface="微软雅黑" pitchFamily="34" charset="-122"/>
              </a:rPr>
              <a:t>年</a:t>
            </a:r>
            <a:r>
              <a:rPr lang="en-US" altLang="zh-CN" sz="1400" dirty="0">
                <a:solidFill>
                  <a:schemeClr val="tx1"/>
                </a:solidFill>
                <a:latin typeface="微软雅黑" pitchFamily="34" charset="-122"/>
                <a:ea typeface="微软雅黑" pitchFamily="34" charset="-122"/>
              </a:rPr>
              <a:t>9</a:t>
            </a:r>
            <a:r>
              <a:rPr lang="zh-CN" altLang="zh-CN" sz="1400" dirty="0">
                <a:solidFill>
                  <a:schemeClr val="tx1"/>
                </a:solidFill>
                <a:latin typeface="微软雅黑" pitchFamily="34" charset="-122"/>
                <a:ea typeface="微软雅黑" pitchFamily="34" charset="-122"/>
              </a:rPr>
              <a:t>月</a:t>
            </a:r>
            <a:r>
              <a:rPr lang="en-US" altLang="zh-CN" sz="1400" dirty="0">
                <a:solidFill>
                  <a:schemeClr val="tx1"/>
                </a:solidFill>
                <a:latin typeface="微软雅黑" pitchFamily="34" charset="-122"/>
                <a:ea typeface="微软雅黑" pitchFamily="34" charset="-122"/>
              </a:rPr>
              <a:t>1</a:t>
            </a:r>
            <a:r>
              <a:rPr lang="zh-CN" altLang="zh-CN" sz="1400" dirty="0">
                <a:solidFill>
                  <a:schemeClr val="tx1"/>
                </a:solidFill>
                <a:latin typeface="微软雅黑" pitchFamily="34" charset="-122"/>
                <a:ea typeface="微软雅黑" pitchFamily="34" charset="-122"/>
              </a:rPr>
              <a:t>日，春丝丽有限公司更名为高丝化妆品有限公司。</a:t>
            </a:r>
            <a:r>
              <a:rPr lang="en-US" altLang="zh-CN" sz="1400" dirty="0">
                <a:solidFill>
                  <a:schemeClr val="tx1"/>
                </a:solidFill>
                <a:latin typeface="微软雅黑" pitchFamily="34" charset="-122"/>
                <a:ea typeface="微软雅黑" pitchFamily="34" charset="-122"/>
              </a:rPr>
              <a:t>2005</a:t>
            </a:r>
            <a:r>
              <a:rPr lang="zh-CN" altLang="zh-CN" sz="1400" dirty="0">
                <a:solidFill>
                  <a:schemeClr val="tx1"/>
                </a:solidFill>
                <a:latin typeface="微软雅黑" pitchFamily="34" charset="-122"/>
                <a:ea typeface="微软雅黑" pitchFamily="34" charset="-122"/>
              </a:rPr>
              <a:t>年</a:t>
            </a:r>
            <a:r>
              <a:rPr lang="en-US" altLang="zh-CN" sz="1400" dirty="0">
                <a:solidFill>
                  <a:schemeClr val="tx1"/>
                </a:solidFill>
                <a:latin typeface="微软雅黑" pitchFamily="34" charset="-122"/>
                <a:ea typeface="微软雅黑" pitchFamily="34" charset="-122"/>
              </a:rPr>
              <a:t>3</a:t>
            </a:r>
            <a:r>
              <a:rPr lang="zh-CN" altLang="zh-CN" sz="1400" dirty="0">
                <a:solidFill>
                  <a:schemeClr val="tx1"/>
                </a:solidFill>
                <a:latin typeface="微软雅黑" pitchFamily="34" charset="-122"/>
                <a:ea typeface="微软雅黑" pitchFamily="34" charset="-122"/>
              </a:rPr>
              <a:t>月</a:t>
            </a:r>
            <a:r>
              <a:rPr lang="en-US" altLang="zh-CN" sz="1400" dirty="0">
                <a:solidFill>
                  <a:schemeClr val="tx1"/>
                </a:solidFill>
                <a:latin typeface="微软雅黑" pitchFamily="34" charset="-122"/>
                <a:ea typeface="微软雅黑" pitchFamily="34" charset="-122"/>
              </a:rPr>
              <a:t>22</a:t>
            </a:r>
            <a:r>
              <a:rPr lang="zh-CN" altLang="zh-CN" sz="1400" dirty="0">
                <a:solidFill>
                  <a:schemeClr val="tx1"/>
                </a:solidFill>
                <a:latin typeface="微软雅黑" pitchFamily="34" charset="-122"/>
                <a:ea typeface="微软雅黑" pitchFamily="34" charset="-122"/>
              </a:rPr>
              <a:t>日，企业性质由中外合资经营企业变为外商独资企业。</a:t>
            </a:r>
            <a:endParaRPr lang="en-US" altLang="zh-CN" sz="1400" dirty="0">
              <a:solidFill>
                <a:schemeClr val="tx1"/>
              </a:solidFill>
              <a:latin typeface="微软雅黑" pitchFamily="34" charset="-122"/>
              <a:ea typeface="微软雅黑" pitchFamily="34" charset="-122"/>
            </a:endParaRPr>
          </a:p>
          <a:p>
            <a:pPr indent="-180000" algn="just">
              <a:lnSpc>
                <a:spcPct val="150000"/>
              </a:lnSpc>
              <a:defRPr/>
            </a:pPr>
            <a:r>
              <a:rPr lang="zh-CN" altLang="en-US" sz="1600" b="1" dirty="0">
                <a:solidFill>
                  <a:schemeClr val="accent1"/>
                </a:solidFill>
                <a:latin typeface="微软雅黑" pitchFamily="34" charset="-122"/>
                <a:ea typeface="微软雅黑" pitchFamily="34" charset="-122"/>
              </a:rPr>
              <a:t>所属行业：</a:t>
            </a:r>
            <a:r>
              <a:rPr lang="zh-CN" altLang="en-US" sz="1400" b="1" dirty="0">
                <a:solidFill>
                  <a:srgbClr val="FF0000"/>
                </a:solidFill>
                <a:latin typeface="微软雅黑" pitchFamily="34" charset="-122"/>
                <a:ea typeface="微软雅黑" pitchFamily="34" charset="-122"/>
              </a:rPr>
              <a:t>日用化妆品行业</a:t>
            </a:r>
            <a:endParaRPr lang="en-US" altLang="zh-CN" sz="1400" b="1" dirty="0">
              <a:solidFill>
                <a:srgbClr val="FF0000"/>
              </a:solidFill>
              <a:latin typeface="微软雅黑" pitchFamily="34" charset="-122"/>
              <a:ea typeface="微软雅黑" pitchFamily="34" charset="-122"/>
            </a:endParaRPr>
          </a:p>
          <a:p>
            <a:pPr indent="-180000" algn="just">
              <a:lnSpc>
                <a:spcPct val="150000"/>
              </a:lnSpc>
              <a:defRPr/>
            </a:pPr>
            <a:r>
              <a:rPr lang="zh-CN" altLang="en-US" sz="1600" b="1" dirty="0">
                <a:solidFill>
                  <a:schemeClr val="accent1"/>
                </a:solidFill>
                <a:latin typeface="微软雅黑" pitchFamily="34" charset="-122"/>
                <a:ea typeface="微软雅黑" pitchFamily="34" charset="-122"/>
              </a:rPr>
              <a:t>生产产品：</a:t>
            </a:r>
            <a:r>
              <a:rPr lang="zh-CN" altLang="zh-CN" sz="1400" dirty="0">
                <a:solidFill>
                  <a:schemeClr val="tx1"/>
                </a:solidFill>
                <a:latin typeface="微软雅黑" pitchFamily="34" charset="-122"/>
                <a:ea typeface="微软雅黑" pitchFamily="34" charset="-122"/>
              </a:rPr>
              <a:t>旗下三大知名</a:t>
            </a:r>
            <a:r>
              <a:rPr lang="zh-CN" altLang="en-US" sz="1400" dirty="0">
                <a:solidFill>
                  <a:schemeClr val="tx1"/>
                </a:solidFill>
                <a:latin typeface="微软雅黑" pitchFamily="34" charset="-122"/>
                <a:ea typeface="微软雅黑" pitchFamily="34" charset="-122"/>
              </a:rPr>
              <a:t>化妆品</a:t>
            </a:r>
            <a:r>
              <a:rPr lang="zh-CN" altLang="zh-CN" sz="1400" dirty="0">
                <a:solidFill>
                  <a:schemeClr val="tx1"/>
                </a:solidFill>
                <a:latin typeface="微软雅黑" pitchFamily="34" charset="-122"/>
                <a:ea typeface="微软雅黑" pitchFamily="34" charset="-122"/>
              </a:rPr>
              <a:t>品牌</a:t>
            </a:r>
            <a:r>
              <a:rPr lang="en-US" altLang="zh-CN" sz="1400" dirty="0">
                <a:solidFill>
                  <a:schemeClr val="tx1"/>
                </a:solidFill>
                <a:latin typeface="微软雅黑" pitchFamily="34" charset="-122"/>
                <a:ea typeface="微软雅黑" pitchFamily="34" charset="-122"/>
              </a:rPr>
              <a:t>-KOSE</a:t>
            </a:r>
            <a:r>
              <a:rPr lang="zh-CN" altLang="zh-CN" sz="1400" dirty="0">
                <a:solidFill>
                  <a:schemeClr val="tx1"/>
                </a:solidFill>
                <a:latin typeface="微软雅黑" pitchFamily="34" charset="-122"/>
                <a:ea typeface="微软雅黑" pitchFamily="34" charset="-122"/>
              </a:rPr>
              <a:t>（进口高丝）</a:t>
            </a:r>
            <a:r>
              <a:rPr lang="zh-CN" altLang="en-US" sz="1400" dirty="0">
                <a:solidFill>
                  <a:schemeClr val="tx1"/>
                </a:solidFill>
                <a:latin typeface="微软雅黑" pitchFamily="34" charset="-122"/>
                <a:ea typeface="微软雅黑" pitchFamily="34" charset="-122"/>
              </a:rPr>
              <a:t>、</a:t>
            </a:r>
            <a:r>
              <a:rPr lang="en-US" altLang="zh-CN" sz="1400" dirty="0">
                <a:solidFill>
                  <a:schemeClr val="tx1"/>
                </a:solidFill>
                <a:latin typeface="微软雅黑" pitchFamily="34" charset="-122"/>
                <a:ea typeface="微软雅黑" pitchFamily="34" charset="-122"/>
              </a:rPr>
              <a:t>AVENIR</a:t>
            </a:r>
            <a:r>
              <a:rPr lang="zh-CN" altLang="zh-CN" sz="1400" dirty="0">
                <a:solidFill>
                  <a:schemeClr val="tx1"/>
                </a:solidFill>
                <a:latin typeface="微软雅黑" pitchFamily="34" charset="-122"/>
                <a:ea typeface="微软雅黑" pitchFamily="34" charset="-122"/>
              </a:rPr>
              <a:t>（艾文莉）</a:t>
            </a:r>
            <a:r>
              <a:rPr lang="zh-CN" altLang="en-US" sz="1400" dirty="0">
                <a:solidFill>
                  <a:schemeClr val="tx1"/>
                </a:solidFill>
                <a:latin typeface="微软雅黑" pitchFamily="34" charset="-122"/>
                <a:ea typeface="微软雅黑" pitchFamily="34" charset="-122"/>
              </a:rPr>
              <a:t>、</a:t>
            </a:r>
            <a:r>
              <a:rPr lang="en-US" altLang="zh-CN" sz="1400" dirty="0">
                <a:solidFill>
                  <a:schemeClr val="tx1"/>
                </a:solidFill>
                <a:latin typeface="微软雅黑" pitchFamily="34" charset="-122"/>
                <a:ea typeface="微软雅黑" pitchFamily="34" charset="-122"/>
              </a:rPr>
              <a:t>RECIPE-O</a:t>
            </a:r>
            <a:r>
              <a:rPr lang="zh-CN" altLang="zh-CN" sz="1400" dirty="0">
                <a:solidFill>
                  <a:schemeClr val="tx1"/>
                </a:solidFill>
                <a:latin typeface="微软雅黑" pitchFamily="34" charset="-122"/>
                <a:ea typeface="微软雅黑" pitchFamily="34" charset="-122"/>
              </a:rPr>
              <a:t>（兰皙欧）</a:t>
            </a:r>
          </a:p>
          <a:p>
            <a:pPr indent="-180000" algn="just">
              <a:lnSpc>
                <a:spcPct val="150000"/>
              </a:lnSpc>
              <a:defRPr/>
            </a:pPr>
            <a:r>
              <a:rPr lang="zh-CN" altLang="en-US" sz="1600" b="1" dirty="0">
                <a:solidFill>
                  <a:schemeClr val="accent1"/>
                </a:solidFill>
                <a:latin typeface="微软雅黑" pitchFamily="34" charset="-122"/>
                <a:ea typeface="微软雅黑" pitchFamily="34" charset="-122"/>
              </a:rPr>
              <a:t>产值：</a:t>
            </a:r>
            <a:r>
              <a:rPr lang="en-US" altLang="zh-CN" sz="1400" dirty="0">
                <a:solidFill>
                  <a:schemeClr val="tx1"/>
                </a:solidFill>
                <a:latin typeface="微软雅黑" pitchFamily="34" charset="-122"/>
                <a:ea typeface="微软雅黑" pitchFamily="34" charset="-122"/>
              </a:rPr>
              <a:t>4.6</a:t>
            </a:r>
            <a:r>
              <a:rPr lang="zh-CN" altLang="en-US" sz="1400" dirty="0">
                <a:solidFill>
                  <a:schemeClr val="tx1"/>
                </a:solidFill>
                <a:latin typeface="微软雅黑" pitchFamily="34" charset="-122"/>
                <a:ea typeface="微软雅黑" pitchFamily="34" charset="-122"/>
              </a:rPr>
              <a:t>亿左右</a:t>
            </a:r>
            <a:endParaRPr lang="en-US" altLang="zh-CN" sz="1400" dirty="0">
              <a:solidFill>
                <a:schemeClr val="tx1"/>
              </a:solidFill>
              <a:latin typeface="微软雅黑" pitchFamily="34" charset="-122"/>
              <a:ea typeface="微软雅黑" pitchFamily="34" charset="-122"/>
            </a:endParaRPr>
          </a:p>
        </p:txBody>
      </p:sp>
      <p:sp>
        <p:nvSpPr>
          <p:cNvPr id="6" name="圆角矩形 5"/>
          <p:cNvSpPr/>
          <p:nvPr/>
        </p:nvSpPr>
        <p:spPr>
          <a:xfrm>
            <a:off x="228600" y="914400"/>
            <a:ext cx="3124200" cy="501650"/>
          </a:xfrm>
          <a:prstGeom prst="roundRect">
            <a:avLst/>
          </a:prstGeom>
          <a:ln/>
        </p:spPr>
        <p:style>
          <a:lnRef idx="3">
            <a:schemeClr val="lt1"/>
          </a:lnRef>
          <a:fillRef idx="1">
            <a:schemeClr val="accent1"/>
          </a:fillRef>
          <a:effectRef idx="1">
            <a:schemeClr val="accent1"/>
          </a:effectRef>
          <a:fontRef idx="minor">
            <a:schemeClr val="lt1"/>
          </a:fontRef>
        </p:style>
        <p:txBody>
          <a:bodyPr/>
          <a:lstStyle/>
          <a:p>
            <a:pPr algn="just">
              <a:defRPr/>
            </a:pPr>
            <a:r>
              <a:rPr lang="zh-CN" altLang="en-US" sz="2000" b="1" dirty="0">
                <a:solidFill>
                  <a:schemeClr val="bg1"/>
                </a:solidFill>
                <a:latin typeface="微软雅黑" pitchFamily="34" charset="-122"/>
                <a:ea typeface="微软雅黑" pitchFamily="34" charset="-122"/>
              </a:rPr>
              <a:t>企业概况</a:t>
            </a:r>
            <a:endParaRPr lang="en-US" altLang="zh-CN" sz="2000" b="1" dirty="0">
              <a:solidFill>
                <a:schemeClr val="bg1"/>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cstate="print"/>
          <a:srcRect/>
          <a:stretch>
            <a:fillRect/>
          </a:stretch>
        </p:blipFill>
        <p:spPr bwMode="auto">
          <a:xfrm>
            <a:off x="3733800" y="1600200"/>
            <a:ext cx="5181600" cy="4114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idx="4294967295"/>
          </p:nvPr>
        </p:nvSpPr>
        <p:spPr bwMode="auto">
          <a:xfrm>
            <a:off x="0" y="10953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典型应用场景图</a:t>
            </a:r>
            <a:endParaRPr lang="zh-CN" altLang="zh-CN" sz="2000" smtClean="0">
              <a:solidFill>
                <a:srgbClr val="C00000"/>
              </a:solidFill>
              <a:cs typeface="黑体" panose="02010609060101010101" pitchFamily="49" charset="-122"/>
            </a:endParaRPr>
          </a:p>
        </p:txBody>
      </p:sp>
      <p:pic>
        <p:nvPicPr>
          <p:cNvPr id="48132" name="Picture 4" descr="IMG_8875"/>
          <p:cNvPicPr>
            <a:picLocks noChangeAspect="1" noChangeArrowheads="1"/>
          </p:cNvPicPr>
          <p:nvPr/>
        </p:nvPicPr>
        <p:blipFill>
          <a:blip r:embed="rId3" cstate="print"/>
          <a:srcRect/>
          <a:stretch>
            <a:fillRect/>
          </a:stretch>
        </p:blipFill>
        <p:spPr bwMode="auto">
          <a:xfrm>
            <a:off x="609600" y="838200"/>
            <a:ext cx="3352800" cy="2232025"/>
          </a:xfrm>
          <a:prstGeom prst="rect">
            <a:avLst/>
          </a:prstGeom>
          <a:ln>
            <a:noFill/>
          </a:ln>
          <a:effectLst>
            <a:outerShdw blurRad="292100" dist="139700" dir="2700000" algn="tl" rotWithShape="0">
              <a:srgbClr val="333333">
                <a:alpha val="65000"/>
              </a:srgbClr>
            </a:outerShdw>
          </a:effectLst>
        </p:spPr>
      </p:pic>
      <p:pic>
        <p:nvPicPr>
          <p:cNvPr id="48131" name="Picture 3" descr="IMG_8889"/>
          <p:cNvPicPr>
            <a:picLocks noChangeAspect="1" noChangeArrowheads="1"/>
          </p:cNvPicPr>
          <p:nvPr/>
        </p:nvPicPr>
        <p:blipFill>
          <a:blip r:embed="rId4" cstate="print"/>
          <a:srcRect/>
          <a:stretch>
            <a:fillRect/>
          </a:stretch>
        </p:blipFill>
        <p:spPr bwMode="auto">
          <a:xfrm>
            <a:off x="5029200" y="838200"/>
            <a:ext cx="3335338" cy="2209800"/>
          </a:xfrm>
          <a:prstGeom prst="rect">
            <a:avLst/>
          </a:prstGeom>
          <a:ln>
            <a:noFill/>
          </a:ln>
          <a:effectLst>
            <a:outerShdw blurRad="292100" dist="139700" dir="2700000" algn="tl" rotWithShape="0">
              <a:srgbClr val="333333">
                <a:alpha val="65000"/>
              </a:srgbClr>
            </a:outerShdw>
          </a:effectLst>
        </p:spPr>
      </p:pic>
      <p:pic>
        <p:nvPicPr>
          <p:cNvPr id="48130" name="Picture 2" descr="IMG_8778"/>
          <p:cNvPicPr>
            <a:picLocks noChangeAspect="1" noChangeArrowheads="1"/>
          </p:cNvPicPr>
          <p:nvPr/>
        </p:nvPicPr>
        <p:blipFill>
          <a:blip r:embed="rId5" cstate="print"/>
          <a:srcRect/>
          <a:stretch>
            <a:fillRect/>
          </a:stretch>
        </p:blipFill>
        <p:spPr bwMode="auto">
          <a:xfrm>
            <a:off x="609600" y="3733800"/>
            <a:ext cx="3352800" cy="2228850"/>
          </a:xfrm>
          <a:prstGeom prst="rect">
            <a:avLst/>
          </a:prstGeom>
          <a:ln>
            <a:noFill/>
          </a:ln>
          <a:effectLst>
            <a:outerShdw blurRad="292100" dist="139700" dir="2700000" algn="tl" rotWithShape="0">
              <a:srgbClr val="333333">
                <a:alpha val="65000"/>
              </a:srgbClr>
            </a:outerShdw>
          </a:effectLst>
        </p:spPr>
      </p:pic>
      <p:pic>
        <p:nvPicPr>
          <p:cNvPr id="48129" name="Picture 1" descr="IMG_8818"/>
          <p:cNvPicPr>
            <a:picLocks noChangeAspect="1" noChangeArrowheads="1"/>
          </p:cNvPicPr>
          <p:nvPr/>
        </p:nvPicPr>
        <p:blipFill>
          <a:blip r:embed="rId6" cstate="print"/>
          <a:srcRect/>
          <a:stretch>
            <a:fillRect/>
          </a:stretch>
        </p:blipFill>
        <p:spPr bwMode="auto">
          <a:xfrm>
            <a:off x="5029200" y="3733800"/>
            <a:ext cx="3352800" cy="2228850"/>
          </a:xfrm>
          <a:prstGeom prst="rect">
            <a:avLst/>
          </a:prstGeom>
          <a:ln>
            <a:noFill/>
          </a:ln>
          <a:effectLst>
            <a:outerShdw blurRad="292100" dist="139700" dir="2700000" algn="tl" rotWithShape="0">
              <a:srgbClr val="333333">
                <a:alpha val="65000"/>
              </a:srgbClr>
            </a:outerShdw>
          </a:effectLst>
        </p:spPr>
      </p:pic>
      <p:sp>
        <p:nvSpPr>
          <p:cNvPr id="122887"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2888" name="Rectangle 6"/>
          <p:cNvSpPr>
            <a:spLocks noChangeArrowheads="1"/>
          </p:cNvSpPr>
          <p:nvPr/>
        </p:nvSpPr>
        <p:spPr bwMode="auto">
          <a:xfrm>
            <a:off x="0" y="2552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22889"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4" name="Rectangle 9"/>
          <p:cNvSpPr>
            <a:spLocks noChangeArrowheads="1"/>
          </p:cNvSpPr>
          <p:nvPr/>
        </p:nvSpPr>
        <p:spPr bwMode="auto">
          <a:xfrm>
            <a:off x="6248400" y="6096000"/>
            <a:ext cx="1066800"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产品上架</a:t>
            </a:r>
            <a:r>
              <a:rPr lang="zh-CN" altLang="en-US" sz="1600" dirty="0">
                <a:solidFill>
                  <a:schemeClr val="tx1"/>
                </a:solidFill>
                <a:latin typeface="微软雅黑" pitchFamily="34" charset="-122"/>
                <a:ea typeface="微软雅黑" pitchFamily="34" charset="-122"/>
              </a:rPr>
              <a:t> </a:t>
            </a:r>
          </a:p>
        </p:txBody>
      </p:sp>
      <p:sp>
        <p:nvSpPr>
          <p:cNvPr id="15" name="Rectangle 9"/>
          <p:cNvSpPr>
            <a:spLocks noChangeArrowheads="1"/>
          </p:cNvSpPr>
          <p:nvPr/>
        </p:nvSpPr>
        <p:spPr bwMode="auto">
          <a:xfrm>
            <a:off x="5867400" y="3200400"/>
            <a:ext cx="1825625"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a:defRPr/>
            </a:pPr>
            <a:r>
              <a:rPr lang="zh-CN" altLang="en-US" sz="1600" dirty="0">
                <a:solidFill>
                  <a:schemeClr val="tx1"/>
                </a:solidFill>
                <a:latin typeface="微软雅黑" pitchFamily="34" charset="-122"/>
                <a:ea typeface="微软雅黑" pitchFamily="34" charset="-122"/>
                <a:cs typeface="Times New Roman" pitchFamily="18" charset="0"/>
              </a:rPr>
              <a:t>生产线贴中箱条码</a:t>
            </a:r>
            <a:endParaRPr lang="zh-CN" altLang="en-US" sz="1600" dirty="0">
              <a:solidFill>
                <a:schemeClr val="tx1"/>
              </a:solidFill>
              <a:latin typeface="微软雅黑" pitchFamily="34" charset="-122"/>
              <a:ea typeface="微软雅黑" pitchFamily="34" charset="-122"/>
            </a:endParaRPr>
          </a:p>
        </p:txBody>
      </p:sp>
      <p:sp>
        <p:nvSpPr>
          <p:cNvPr id="16" name="Rectangle 9"/>
          <p:cNvSpPr>
            <a:spLocks noChangeArrowheads="1"/>
          </p:cNvSpPr>
          <p:nvPr/>
        </p:nvSpPr>
        <p:spPr bwMode="auto">
          <a:xfrm>
            <a:off x="1600200" y="3200400"/>
            <a:ext cx="1476375"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条码标签打印</a:t>
            </a:r>
            <a:r>
              <a:rPr lang="zh-CN" altLang="en-US" sz="1600" dirty="0">
                <a:solidFill>
                  <a:schemeClr val="tx1"/>
                </a:solidFill>
                <a:latin typeface="微软雅黑" pitchFamily="34" charset="-122"/>
                <a:ea typeface="微软雅黑" pitchFamily="34" charset="-122"/>
              </a:rPr>
              <a:t> </a:t>
            </a:r>
          </a:p>
        </p:txBody>
      </p:sp>
      <p:sp>
        <p:nvSpPr>
          <p:cNvPr id="17" name="Rectangle 9"/>
          <p:cNvSpPr>
            <a:spLocks noChangeArrowheads="1"/>
          </p:cNvSpPr>
          <p:nvPr/>
        </p:nvSpPr>
        <p:spPr bwMode="auto">
          <a:xfrm>
            <a:off x="1527175" y="6096000"/>
            <a:ext cx="1825625"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a:defRPr/>
            </a:pPr>
            <a:r>
              <a:rPr lang="zh-CN" altLang="en-US" sz="1600" dirty="0">
                <a:solidFill>
                  <a:schemeClr val="tx1"/>
                </a:solidFill>
                <a:latin typeface="微软雅黑" pitchFamily="34" charset="-122"/>
                <a:ea typeface="微软雅黑" pitchFamily="34" charset="-122"/>
                <a:cs typeface="Times New Roman" pitchFamily="18" charset="0"/>
              </a:rPr>
              <a:t>无线条码扫描程序</a:t>
            </a:r>
            <a:endParaRPr lang="zh-CN" altLang="en-US" sz="1600"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idx="4294967295"/>
          </p:nvPr>
        </p:nvSpPr>
        <p:spPr bwMode="auto">
          <a:xfrm>
            <a:off x="0" y="150813"/>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条码标签类型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成品标签</a:t>
            </a:r>
            <a:endParaRPr lang="zh-CN" altLang="zh-CN" sz="2000" smtClean="0">
              <a:solidFill>
                <a:srgbClr val="C00000"/>
              </a:solidFill>
              <a:cs typeface="黑体" panose="02010609060101010101" pitchFamily="49" charset="-122"/>
            </a:endParaRPr>
          </a:p>
        </p:txBody>
      </p:sp>
      <p:sp>
        <p:nvSpPr>
          <p:cNvPr id="124931"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4932" name="Rectangle 6"/>
          <p:cNvSpPr>
            <a:spLocks noChangeArrowheads="1"/>
          </p:cNvSpPr>
          <p:nvPr/>
        </p:nvSpPr>
        <p:spPr bwMode="auto">
          <a:xfrm>
            <a:off x="0" y="2552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24933"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5" name="Rectangle 9"/>
          <p:cNvSpPr>
            <a:spLocks noChangeArrowheads="1"/>
          </p:cNvSpPr>
          <p:nvPr/>
        </p:nvSpPr>
        <p:spPr bwMode="auto">
          <a:xfrm>
            <a:off x="6248400" y="2895600"/>
            <a:ext cx="595313"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a:defRPr/>
            </a:pPr>
            <a:r>
              <a:rPr lang="zh-CN" altLang="en-US" sz="1600" dirty="0">
                <a:solidFill>
                  <a:schemeClr val="tx1"/>
                </a:solidFill>
                <a:latin typeface="微软雅黑" pitchFamily="34" charset="-122"/>
                <a:ea typeface="微软雅黑" pitchFamily="34" charset="-122"/>
              </a:rPr>
              <a:t>大箱</a:t>
            </a:r>
          </a:p>
        </p:txBody>
      </p:sp>
      <p:sp>
        <p:nvSpPr>
          <p:cNvPr id="16" name="Rectangle 9"/>
          <p:cNvSpPr>
            <a:spLocks noChangeArrowheads="1"/>
          </p:cNvSpPr>
          <p:nvPr/>
        </p:nvSpPr>
        <p:spPr bwMode="auto">
          <a:xfrm>
            <a:off x="1143000" y="2895600"/>
            <a:ext cx="1081088"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产品</a:t>
            </a:r>
            <a:r>
              <a:rPr lang="en-US" altLang="zh-CN" sz="1600" dirty="0">
                <a:solidFill>
                  <a:schemeClr val="tx1"/>
                </a:solidFill>
                <a:latin typeface="微软雅黑" pitchFamily="34" charset="-122"/>
                <a:ea typeface="微软雅黑" pitchFamily="34" charset="-122"/>
                <a:cs typeface="Times New Roman" pitchFamily="18" charset="0"/>
              </a:rPr>
              <a:t>(J</a:t>
            </a:r>
            <a:r>
              <a:rPr lang="zh-CN" altLang="en-US" sz="1600" dirty="0">
                <a:solidFill>
                  <a:schemeClr val="tx1"/>
                </a:solidFill>
                <a:latin typeface="微软雅黑" pitchFamily="34" charset="-122"/>
                <a:ea typeface="微软雅黑" pitchFamily="34" charset="-122"/>
                <a:cs typeface="Times New Roman" pitchFamily="18" charset="0"/>
              </a:rPr>
              <a:t>箱</a:t>
            </a:r>
            <a:r>
              <a:rPr lang="en-US" altLang="zh-CN" sz="1600" dirty="0">
                <a:solidFill>
                  <a:schemeClr val="tx1"/>
                </a:solidFill>
                <a:latin typeface="微软雅黑" pitchFamily="34" charset="-122"/>
                <a:ea typeface="微软雅黑" pitchFamily="34" charset="-122"/>
                <a:cs typeface="Times New Roman" pitchFamily="18" charset="0"/>
              </a:rPr>
              <a:t>)</a:t>
            </a:r>
            <a:r>
              <a:rPr lang="zh-CN" altLang="en-US" sz="1600" dirty="0">
                <a:solidFill>
                  <a:schemeClr val="tx1"/>
                </a:solidFill>
                <a:latin typeface="微软雅黑" pitchFamily="34" charset="-122"/>
                <a:ea typeface="微软雅黑" pitchFamily="34" charset="-122"/>
              </a:rPr>
              <a:t> </a:t>
            </a:r>
          </a:p>
        </p:txBody>
      </p:sp>
      <p:pic>
        <p:nvPicPr>
          <p:cNvPr id="52227" name="Picture 3"/>
          <p:cNvPicPr>
            <a:picLocks noChangeAspect="1" noChangeArrowheads="1"/>
          </p:cNvPicPr>
          <p:nvPr/>
        </p:nvPicPr>
        <p:blipFill>
          <a:blip r:embed="rId3" cstate="print"/>
          <a:srcRect/>
          <a:stretch>
            <a:fillRect/>
          </a:stretch>
        </p:blipFill>
        <p:spPr bwMode="auto">
          <a:xfrm>
            <a:off x="1295400" y="1217613"/>
            <a:ext cx="838200" cy="1235075"/>
          </a:xfrm>
          <a:prstGeom prst="rect">
            <a:avLst/>
          </a:prstGeom>
          <a:ln>
            <a:noFill/>
          </a:ln>
          <a:effectLst>
            <a:outerShdw blurRad="292100" dist="139700" dir="2700000" algn="tl" rotWithShape="0">
              <a:srgbClr val="333333">
                <a:alpha val="65000"/>
              </a:srgbClr>
            </a:outerShdw>
          </a:effectLst>
        </p:spPr>
      </p:pic>
      <p:pic>
        <p:nvPicPr>
          <p:cNvPr id="52226" name="Picture 2"/>
          <p:cNvPicPr>
            <a:picLocks noChangeAspect="1" noChangeArrowheads="1"/>
          </p:cNvPicPr>
          <p:nvPr/>
        </p:nvPicPr>
        <p:blipFill>
          <a:blip r:embed="rId4" cstate="print"/>
          <a:srcRect/>
          <a:stretch>
            <a:fillRect/>
          </a:stretch>
        </p:blipFill>
        <p:spPr bwMode="auto">
          <a:xfrm>
            <a:off x="2895600" y="989013"/>
            <a:ext cx="1541463" cy="1600200"/>
          </a:xfrm>
          <a:prstGeom prst="rect">
            <a:avLst/>
          </a:prstGeom>
          <a:ln>
            <a:noFill/>
          </a:ln>
          <a:effectLst>
            <a:outerShdw blurRad="292100" dist="139700" dir="2700000" algn="tl" rotWithShape="0">
              <a:srgbClr val="333333">
                <a:alpha val="65000"/>
              </a:srgbClr>
            </a:outerShdw>
          </a:effectLst>
        </p:spPr>
      </p:pic>
      <p:pic>
        <p:nvPicPr>
          <p:cNvPr id="52225" name="Picture 1"/>
          <p:cNvPicPr>
            <a:picLocks noChangeAspect="1" noChangeArrowheads="1"/>
          </p:cNvPicPr>
          <p:nvPr/>
        </p:nvPicPr>
        <p:blipFill>
          <a:blip r:embed="rId5" cstate="print"/>
          <a:srcRect/>
          <a:stretch>
            <a:fillRect/>
          </a:stretch>
        </p:blipFill>
        <p:spPr bwMode="auto">
          <a:xfrm>
            <a:off x="5334000" y="836613"/>
            <a:ext cx="2438400" cy="1906587"/>
          </a:xfrm>
          <a:prstGeom prst="rect">
            <a:avLst/>
          </a:prstGeom>
          <a:ln>
            <a:noFill/>
          </a:ln>
          <a:effectLst>
            <a:outerShdw blurRad="292100" dist="139700" dir="2700000" algn="tl" rotWithShape="0">
              <a:srgbClr val="333333">
                <a:alpha val="65000"/>
              </a:srgbClr>
            </a:outerShdw>
          </a:effectLst>
        </p:spPr>
      </p:pic>
      <p:sp>
        <p:nvSpPr>
          <p:cNvPr id="124939" name="AutoShape 4"/>
          <p:cNvSpPr>
            <a:spLocks noChangeArrowheads="1"/>
          </p:cNvSpPr>
          <p:nvPr/>
        </p:nvSpPr>
        <p:spPr bwMode="auto">
          <a:xfrm>
            <a:off x="2286000" y="1674813"/>
            <a:ext cx="495300" cy="200025"/>
          </a:xfrm>
          <a:prstGeom prst="rightArrow">
            <a:avLst>
              <a:gd name="adj1" fmla="val 50000"/>
              <a:gd name="adj2" fmla="val 61905"/>
            </a:avLst>
          </a:prstGeom>
          <a:solidFill>
            <a:srgbClr val="548DD4"/>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4940" name="AutoShape 5"/>
          <p:cNvSpPr>
            <a:spLocks noChangeArrowheads="1"/>
          </p:cNvSpPr>
          <p:nvPr/>
        </p:nvSpPr>
        <p:spPr bwMode="auto">
          <a:xfrm>
            <a:off x="4572000" y="1674813"/>
            <a:ext cx="495300" cy="200025"/>
          </a:xfrm>
          <a:prstGeom prst="rightArrow">
            <a:avLst>
              <a:gd name="adj1" fmla="val 50000"/>
              <a:gd name="adj2" fmla="val 61905"/>
            </a:avLst>
          </a:prstGeom>
          <a:solidFill>
            <a:srgbClr val="548DD4"/>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4941"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4942" name="Rectangle 7"/>
          <p:cNvSpPr>
            <a:spLocks noChangeArrowheads="1"/>
          </p:cNvSpPr>
          <p:nvPr/>
        </p:nvSpPr>
        <p:spPr bwMode="auto">
          <a:xfrm>
            <a:off x="0" y="4572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 name="Rectangle 9"/>
          <p:cNvSpPr>
            <a:spLocks noChangeArrowheads="1"/>
          </p:cNvSpPr>
          <p:nvPr/>
        </p:nvSpPr>
        <p:spPr bwMode="auto">
          <a:xfrm>
            <a:off x="3429000" y="2895600"/>
            <a:ext cx="595313" cy="33813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中箱</a:t>
            </a:r>
            <a:endParaRPr lang="zh-CN" altLang="en-US" sz="1600" dirty="0">
              <a:solidFill>
                <a:schemeClr val="tx1"/>
              </a:solidFill>
              <a:latin typeface="微软雅黑" pitchFamily="34" charset="-122"/>
              <a:ea typeface="微软雅黑" pitchFamily="34" charset="-122"/>
            </a:endParaRPr>
          </a:p>
        </p:txBody>
      </p:sp>
      <p:pic>
        <p:nvPicPr>
          <p:cNvPr id="52236" name="Picture 12"/>
          <p:cNvPicPr>
            <a:picLocks noChangeAspect="1" noChangeArrowheads="1"/>
          </p:cNvPicPr>
          <p:nvPr/>
        </p:nvPicPr>
        <p:blipFill>
          <a:blip r:embed="rId6" cstate="print"/>
          <a:srcRect/>
          <a:stretch>
            <a:fillRect/>
          </a:stretch>
        </p:blipFill>
        <p:spPr bwMode="auto">
          <a:xfrm>
            <a:off x="4648200" y="3962400"/>
            <a:ext cx="1647825" cy="2114550"/>
          </a:xfrm>
          <a:prstGeom prst="rect">
            <a:avLst/>
          </a:prstGeom>
          <a:ln>
            <a:noFill/>
          </a:ln>
          <a:effectLst>
            <a:outerShdw blurRad="292100" dist="139700" dir="2700000" algn="tl" rotWithShape="0">
              <a:srgbClr val="333333">
                <a:alpha val="65000"/>
              </a:srgbClr>
            </a:outerShdw>
          </a:effectLst>
        </p:spPr>
      </p:pic>
      <p:sp>
        <p:nvSpPr>
          <p:cNvPr id="124945" name="Rectangle 13"/>
          <p:cNvSpPr>
            <a:spLocks noChangeArrowheads="1"/>
          </p:cNvSpPr>
          <p:nvPr/>
        </p:nvSpPr>
        <p:spPr bwMode="auto">
          <a:xfrm>
            <a:off x="685800" y="3989388"/>
            <a:ext cx="3733800" cy="1385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tabLst>
                <a:tab pos="800100" algn="l"/>
              </a:tabLst>
              <a:defRPr>
                <a:solidFill>
                  <a:schemeClr val="tx1"/>
                </a:solidFill>
                <a:latin typeface="Arial" panose="020B0604020202020204" pitchFamily="34" charset="0"/>
                <a:ea typeface="宋体" panose="02010600030101010101" pitchFamily="2" charset="-122"/>
              </a:defRPr>
            </a:lvl1pPr>
            <a:lvl2pPr marL="742950" indent="-285750">
              <a:tabLst>
                <a:tab pos="800100" algn="l"/>
              </a:tabLst>
              <a:defRPr>
                <a:solidFill>
                  <a:schemeClr val="tx1"/>
                </a:solidFill>
                <a:latin typeface="Arial" panose="020B0604020202020204" pitchFamily="34" charset="0"/>
                <a:ea typeface="宋体" panose="02010600030101010101" pitchFamily="2" charset="-122"/>
              </a:defRPr>
            </a:lvl2pPr>
            <a:lvl3pPr marL="1143000" indent="-228600">
              <a:tabLst>
                <a:tab pos="800100" algn="l"/>
              </a:tabLst>
              <a:defRPr>
                <a:solidFill>
                  <a:schemeClr val="tx1"/>
                </a:solidFill>
                <a:latin typeface="Arial" panose="020B0604020202020204" pitchFamily="34" charset="0"/>
                <a:ea typeface="宋体" panose="02010600030101010101" pitchFamily="2" charset="-122"/>
              </a:defRPr>
            </a:lvl3pPr>
            <a:lvl4pPr marL="1600200" indent="-228600">
              <a:tabLst>
                <a:tab pos="800100" algn="l"/>
              </a:tabLst>
              <a:defRPr>
                <a:solidFill>
                  <a:schemeClr val="tx1"/>
                </a:solidFill>
                <a:latin typeface="Arial" panose="020B0604020202020204" pitchFamily="34" charset="0"/>
                <a:ea typeface="宋体" panose="02010600030101010101" pitchFamily="2" charset="-122"/>
              </a:defRPr>
            </a:lvl4pPr>
            <a:lvl5pPr marL="2057400" indent="-228600">
              <a:tabLst>
                <a:tab pos="8001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b="1">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箱标签：</a:t>
            </a: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即产品标签，只有防伪、防窜品才有，标签为印刷模式。条码采用</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位随机号，可以表示百亿数量级内的产品流水。</a:t>
            </a:r>
          </a:p>
          <a:p>
            <a:pPr>
              <a:lnSpc>
                <a:spcPct val="150000"/>
              </a:lnSpc>
            </a:pPr>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946"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pic>
        <p:nvPicPr>
          <p:cNvPr id="124947" name="图片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705600" y="4572000"/>
            <a:ext cx="2105025" cy="1000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idx="4294967295"/>
          </p:nvPr>
        </p:nvSpPr>
        <p:spPr bwMode="auto">
          <a:xfrm>
            <a:off x="0" y="153988"/>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条码标签类型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成品标签</a:t>
            </a:r>
            <a:endParaRPr lang="zh-CN" altLang="zh-CN" sz="2000" smtClean="0">
              <a:solidFill>
                <a:srgbClr val="C00000"/>
              </a:solidFill>
              <a:cs typeface="黑体" panose="02010609060101010101" pitchFamily="49" charset="-122"/>
            </a:endParaRPr>
          </a:p>
        </p:txBody>
      </p:sp>
      <p:sp>
        <p:nvSpPr>
          <p:cNvPr id="126979"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6980"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26981"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6982"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126983" name="Rectangle 13"/>
          <p:cNvSpPr>
            <a:spLocks noChangeArrowheads="1"/>
          </p:cNvSpPr>
          <p:nvPr/>
        </p:nvSpPr>
        <p:spPr bwMode="auto">
          <a:xfrm>
            <a:off x="304800" y="1150938"/>
            <a:ext cx="5257800" cy="2678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tabLst>
                <a:tab pos="800100" algn="l"/>
              </a:tabLst>
              <a:defRPr>
                <a:solidFill>
                  <a:schemeClr val="tx1"/>
                </a:solidFill>
                <a:latin typeface="Arial" panose="020B0604020202020204" pitchFamily="34" charset="0"/>
                <a:ea typeface="宋体" panose="02010600030101010101" pitchFamily="2" charset="-122"/>
              </a:defRPr>
            </a:lvl1pPr>
            <a:lvl2pPr marL="742950" indent="-285750">
              <a:tabLst>
                <a:tab pos="800100" algn="l"/>
              </a:tabLst>
              <a:defRPr>
                <a:solidFill>
                  <a:schemeClr val="tx1"/>
                </a:solidFill>
                <a:latin typeface="Arial" panose="020B0604020202020204" pitchFamily="34" charset="0"/>
                <a:ea typeface="宋体" panose="02010600030101010101" pitchFamily="2" charset="-122"/>
              </a:defRPr>
            </a:lvl2pPr>
            <a:lvl3pPr marL="1143000" indent="-228600">
              <a:tabLst>
                <a:tab pos="800100" algn="l"/>
              </a:tabLst>
              <a:defRPr>
                <a:solidFill>
                  <a:schemeClr val="tx1"/>
                </a:solidFill>
                <a:latin typeface="Arial" panose="020B0604020202020204" pitchFamily="34" charset="0"/>
                <a:ea typeface="宋体" panose="02010600030101010101" pitchFamily="2" charset="-122"/>
              </a:defRPr>
            </a:lvl3pPr>
            <a:lvl4pPr marL="1600200" indent="-228600">
              <a:tabLst>
                <a:tab pos="800100" algn="l"/>
              </a:tabLst>
              <a:defRPr>
                <a:solidFill>
                  <a:schemeClr val="tx1"/>
                </a:solidFill>
                <a:latin typeface="Arial" panose="020B0604020202020204" pitchFamily="34" charset="0"/>
                <a:ea typeface="宋体" panose="02010600030101010101" pitchFamily="2" charset="-122"/>
              </a:defRPr>
            </a:lvl4pPr>
            <a:lvl5pPr marL="2057400" indent="-228600">
              <a:tabLst>
                <a:tab pos="8001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400" b="1">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、中箱标签：</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分为防窜品中箱标签和非防窜品中箱标签，二者的区别在于防窜品中箱标签需要记录箱号，便于后续追踪。</a:t>
            </a:r>
            <a:endParaRPr lang="zh-CN" altLang="zh-CN" sz="1400">
              <a:ea typeface="微软雅黑" panose="020B0503020204020204" pitchFamily="34" charset="-122"/>
              <a:cs typeface="Times New Roman" panose="02020603050405020304" pitchFamily="18" charset="0"/>
            </a:endParaRPr>
          </a:p>
          <a:p>
            <a:pPr>
              <a:lnSpc>
                <a:spcPct val="150000"/>
              </a:lnSpc>
            </a:pPr>
            <a:endParaRPr lang="en-US" altLang="zh-CN" sz="14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条码格式：</a:t>
            </a:r>
            <a:endParaRPr lang="en-US" altLang="zh-CN" sz="14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FCRTR405               -  A       140101A         03         00100</a:t>
            </a:r>
            <a:endParaRPr lang="zh-CN" altLang="zh-CN" sz="14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品名代码（含色号）</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版本</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限用日期</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装箱数量</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箱号</a:t>
            </a:r>
          </a:p>
          <a:p>
            <a:pPr eaLnBrk="1" hangingPunct="1">
              <a:lnSpc>
                <a:spcPct val="150000"/>
              </a:lnSpc>
            </a:pPr>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zh-CN" altLang="en-US" sz="1400" b="1">
              <a:latin typeface="微软雅黑" panose="020B0503020204020204" pitchFamily="34" charset="-122"/>
              <a:ea typeface="微软雅黑" panose="020B0503020204020204" pitchFamily="34" charset="-122"/>
            </a:endParaRPr>
          </a:p>
        </p:txBody>
      </p:sp>
      <p:pic>
        <p:nvPicPr>
          <p:cNvPr id="53251" name="图片 6"/>
          <p:cNvPicPr>
            <a:picLocks noChangeAspect="1" noChangeArrowheads="1"/>
          </p:cNvPicPr>
          <p:nvPr/>
        </p:nvPicPr>
        <p:blipFill>
          <a:blip r:embed="rId3" cstate="print"/>
          <a:srcRect/>
          <a:stretch>
            <a:fillRect/>
          </a:stretch>
        </p:blipFill>
        <p:spPr bwMode="auto">
          <a:xfrm>
            <a:off x="5715000" y="1295400"/>
            <a:ext cx="3200400" cy="1905000"/>
          </a:xfrm>
          <a:prstGeom prst="rect">
            <a:avLst/>
          </a:prstGeom>
          <a:ln>
            <a:noFill/>
          </a:ln>
          <a:effectLst>
            <a:outerShdw blurRad="292100" dist="139700" dir="2700000" algn="tl" rotWithShape="0">
              <a:srgbClr val="333333">
                <a:alpha val="65000"/>
              </a:srgbClr>
            </a:outerShdw>
          </a:effectLst>
        </p:spPr>
      </p:pic>
      <p:sp>
        <p:nvSpPr>
          <p:cNvPr id="126985" name="Rectangle 13"/>
          <p:cNvSpPr>
            <a:spLocks noChangeArrowheads="1"/>
          </p:cNvSpPr>
          <p:nvPr/>
        </p:nvSpPr>
        <p:spPr bwMode="auto">
          <a:xfrm>
            <a:off x="304800" y="3716338"/>
            <a:ext cx="5257800"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tabLst>
                <a:tab pos="800100" algn="l"/>
              </a:tabLst>
              <a:defRPr>
                <a:solidFill>
                  <a:schemeClr val="tx1"/>
                </a:solidFill>
                <a:latin typeface="Arial" panose="020B0604020202020204" pitchFamily="34" charset="0"/>
                <a:ea typeface="宋体" panose="02010600030101010101" pitchFamily="2" charset="-122"/>
              </a:defRPr>
            </a:lvl1pPr>
            <a:lvl2pPr marL="742950" indent="-285750">
              <a:tabLst>
                <a:tab pos="800100" algn="l"/>
              </a:tabLst>
              <a:defRPr>
                <a:solidFill>
                  <a:schemeClr val="tx1"/>
                </a:solidFill>
                <a:latin typeface="Arial" panose="020B0604020202020204" pitchFamily="34" charset="0"/>
                <a:ea typeface="宋体" panose="02010600030101010101" pitchFamily="2" charset="-122"/>
              </a:defRPr>
            </a:lvl2pPr>
            <a:lvl3pPr marL="1143000" indent="-228600">
              <a:tabLst>
                <a:tab pos="800100" algn="l"/>
              </a:tabLst>
              <a:defRPr>
                <a:solidFill>
                  <a:schemeClr val="tx1"/>
                </a:solidFill>
                <a:latin typeface="Arial" panose="020B0604020202020204" pitchFamily="34" charset="0"/>
                <a:ea typeface="宋体" panose="02010600030101010101" pitchFamily="2" charset="-122"/>
              </a:defRPr>
            </a:lvl3pPr>
            <a:lvl4pPr marL="1600200" indent="-228600">
              <a:tabLst>
                <a:tab pos="800100" algn="l"/>
              </a:tabLst>
              <a:defRPr>
                <a:solidFill>
                  <a:schemeClr val="tx1"/>
                </a:solidFill>
                <a:latin typeface="Arial" panose="020B0604020202020204" pitchFamily="34" charset="0"/>
                <a:ea typeface="宋体" panose="02010600030101010101" pitchFamily="2" charset="-122"/>
              </a:defRPr>
            </a:lvl4pPr>
            <a:lvl5pPr marL="2057400" indent="-228600">
              <a:tabLst>
                <a:tab pos="8001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400" b="1">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b="1">
                <a:latin typeface="微软雅黑" panose="020B0503020204020204" pitchFamily="34" charset="-122"/>
                <a:ea typeface="微软雅黑" panose="020B0503020204020204" pitchFamily="34" charset="-122"/>
                <a:cs typeface="Times New Roman" panose="02020603050405020304" pitchFamily="18" charset="0"/>
              </a:rPr>
              <a:t>、大箱标签：</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大箱标签分为防窜品大箱标签和非防窜品大箱标签，二者的区别在于防窜品大箱标签需要记录箱号，便于后续追踪。</a:t>
            </a:r>
          </a:p>
          <a:p>
            <a:pPr>
              <a:lnSpc>
                <a:spcPct val="150000"/>
              </a:lnSpc>
            </a:pP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条码格式：</a:t>
            </a:r>
            <a:endParaRPr lang="en-US" altLang="zh-CN" sz="140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FCRTR405               -  A       -140101A        -D48       0001</a:t>
            </a:r>
            <a:endParaRPr lang="zh-CN" altLang="zh-CN" sz="140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1400">
                <a:latin typeface="微软雅黑" panose="020B0503020204020204" pitchFamily="34" charset="-122"/>
                <a:ea typeface="微软雅黑" panose="020B0503020204020204" pitchFamily="34" charset="-122"/>
                <a:cs typeface="Times New Roman" panose="02020603050405020304" pitchFamily="18" charset="0"/>
              </a:rPr>
              <a:t>品名代码（含色号）</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版本</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限用日期</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装箱数量</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a:latin typeface="微软雅黑" panose="020B0503020204020204" pitchFamily="34" charset="-122"/>
                <a:ea typeface="微软雅黑" panose="020B0503020204020204" pitchFamily="34" charset="-122"/>
                <a:cs typeface="Times New Roman" panose="02020603050405020304" pitchFamily="18" charset="0"/>
              </a:rPr>
              <a:t>箱号</a:t>
            </a:r>
          </a:p>
          <a:p>
            <a:pPr>
              <a:lnSpc>
                <a:spcPct val="150000"/>
              </a:lnSpc>
            </a:pPr>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3252" name="图片 10"/>
          <p:cNvPicPr>
            <a:picLocks noChangeAspect="1" noChangeArrowheads="1"/>
          </p:cNvPicPr>
          <p:nvPr/>
        </p:nvPicPr>
        <p:blipFill>
          <a:blip r:embed="rId4" cstate="print"/>
          <a:srcRect/>
          <a:stretch>
            <a:fillRect/>
          </a:stretch>
        </p:blipFill>
        <p:spPr bwMode="auto">
          <a:xfrm>
            <a:off x="5638800" y="3810000"/>
            <a:ext cx="3305175" cy="18478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title" idx="4294967295"/>
          </p:nvPr>
        </p:nvSpPr>
        <p:spPr bwMode="auto">
          <a:xfrm>
            <a:off x="0" y="14605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条码标签类型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其他标签</a:t>
            </a:r>
            <a:endParaRPr lang="zh-CN" altLang="zh-CN" sz="2000" smtClean="0">
              <a:solidFill>
                <a:srgbClr val="C00000"/>
              </a:solidFill>
              <a:cs typeface="黑体" panose="02010609060101010101" pitchFamily="49" charset="-122"/>
            </a:endParaRPr>
          </a:p>
        </p:txBody>
      </p:sp>
      <p:sp>
        <p:nvSpPr>
          <p:cNvPr id="129027"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9028"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29029"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9030"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pic>
        <p:nvPicPr>
          <p:cNvPr id="129031" name="图片 1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990600"/>
            <a:ext cx="3505200" cy="221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32" name="图片 1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05400" y="990600"/>
            <a:ext cx="321945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33" name="Picture 4" descr="IMG_88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38200" y="4114800"/>
            <a:ext cx="3133725"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9"/>
          <p:cNvSpPr>
            <a:spLocks noChangeArrowheads="1"/>
          </p:cNvSpPr>
          <p:nvPr/>
        </p:nvSpPr>
        <p:spPr bwMode="auto">
          <a:xfrm>
            <a:off x="1447800" y="3336925"/>
            <a:ext cx="2073275" cy="52228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   物流标签 </a:t>
            </a:r>
            <a:r>
              <a:rPr lang="en-US" altLang="zh-CN" sz="1600" dirty="0">
                <a:solidFill>
                  <a:schemeClr val="tx1"/>
                </a:solidFill>
                <a:latin typeface="微软雅黑" pitchFamily="34" charset="-122"/>
                <a:ea typeface="微软雅黑" pitchFamily="34" charset="-122"/>
                <a:cs typeface="Times New Roman" pitchFamily="18" charset="0"/>
              </a:rPr>
              <a:t>– </a:t>
            </a:r>
            <a:r>
              <a:rPr lang="zh-CN" altLang="en-US" sz="1600" dirty="0">
                <a:solidFill>
                  <a:schemeClr val="tx1"/>
                </a:solidFill>
                <a:latin typeface="微软雅黑" pitchFamily="34" charset="-122"/>
                <a:ea typeface="微软雅黑" pitchFamily="34" charset="-122"/>
                <a:cs typeface="Times New Roman" pitchFamily="18" charset="0"/>
              </a:rPr>
              <a:t>整箱</a:t>
            </a:r>
            <a:r>
              <a:rPr lang="zh-CN" altLang="en-US" sz="1600" dirty="0">
                <a:solidFill>
                  <a:schemeClr val="tx1"/>
                </a:solidFill>
                <a:latin typeface="微软雅黑" pitchFamily="34" charset="-122"/>
                <a:ea typeface="微软雅黑" pitchFamily="34" charset="-122"/>
              </a:rPr>
              <a:t> </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200" dirty="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2000007462-</a:t>
            </a:r>
            <a:r>
              <a:rPr lang="zh-CN" altLang="en-US" sz="1200" dirty="0">
                <a:solidFill>
                  <a:schemeClr val="tx1"/>
                </a:solidFill>
                <a:latin typeface="微软雅黑" pitchFamily="34" charset="-122"/>
                <a:ea typeface="微软雅黑" pitchFamily="34" charset="-122"/>
              </a:rPr>
              <a:t>发货单号）</a:t>
            </a:r>
          </a:p>
        </p:txBody>
      </p:sp>
      <p:sp>
        <p:nvSpPr>
          <p:cNvPr id="16" name="Rectangle 9"/>
          <p:cNvSpPr>
            <a:spLocks noChangeArrowheads="1"/>
          </p:cNvSpPr>
          <p:nvPr/>
        </p:nvSpPr>
        <p:spPr bwMode="auto">
          <a:xfrm>
            <a:off x="4267200" y="4860925"/>
            <a:ext cx="1585913" cy="52228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smtClean="0">
                <a:latin typeface="微软雅黑" panose="020B0503020204020204" pitchFamily="34" charset="-122"/>
                <a:ea typeface="微软雅黑" panose="020B0503020204020204" pitchFamily="34" charset="-122"/>
                <a:cs typeface="Times New Roman" panose="02020603050405020304" pitchFamily="18" charset="0"/>
              </a:rPr>
              <a:t>    库位标签</a:t>
            </a:r>
            <a:endParaRPr lang="en-US" altLang="zh-CN" sz="1600" smtClean="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defRPr/>
            </a:pPr>
            <a:r>
              <a:rPr lang="zh-CN" altLang="en-US" sz="120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smtClean="0">
                <a:latin typeface="微软雅黑" panose="020B0503020204020204" pitchFamily="34" charset="-122"/>
                <a:ea typeface="微软雅黑" panose="020B0503020204020204" pitchFamily="34" charset="-122"/>
                <a:cs typeface="Times New Roman" panose="02020603050405020304" pitchFamily="18" charset="0"/>
              </a:rPr>
              <a:t>N02 – </a:t>
            </a:r>
            <a:r>
              <a:rPr lang="zh-CN" altLang="en-US" sz="1200" smtClean="0">
                <a:latin typeface="微软雅黑" panose="020B0503020204020204" pitchFamily="34" charset="-122"/>
                <a:ea typeface="微软雅黑" panose="020B0503020204020204" pitchFamily="34" charset="-122"/>
                <a:cs typeface="Times New Roman" panose="02020603050405020304" pitchFamily="18" charset="0"/>
              </a:rPr>
              <a:t>货位编码）</a:t>
            </a:r>
          </a:p>
        </p:txBody>
      </p:sp>
      <p:sp>
        <p:nvSpPr>
          <p:cNvPr id="17" name="Rectangle 9"/>
          <p:cNvSpPr>
            <a:spLocks noChangeArrowheads="1"/>
          </p:cNvSpPr>
          <p:nvPr/>
        </p:nvSpPr>
        <p:spPr bwMode="auto">
          <a:xfrm>
            <a:off x="5638800" y="3352800"/>
            <a:ext cx="2073275" cy="523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anchor="ctr">
            <a:spAutoFit/>
          </a:bodyPr>
          <a:lstStyle/>
          <a:p>
            <a:pPr eaLnBrk="1" hangingPunct="1">
              <a:defRPr/>
            </a:pPr>
            <a:r>
              <a:rPr lang="zh-CN" altLang="en-US" sz="1600" dirty="0">
                <a:solidFill>
                  <a:schemeClr val="tx1"/>
                </a:solidFill>
                <a:latin typeface="微软雅黑" pitchFamily="34" charset="-122"/>
                <a:ea typeface="微软雅黑" pitchFamily="34" charset="-122"/>
                <a:cs typeface="Times New Roman" pitchFamily="18" charset="0"/>
              </a:rPr>
              <a:t>   物流标签 </a:t>
            </a:r>
            <a:r>
              <a:rPr lang="en-US" altLang="zh-CN" sz="1600" dirty="0">
                <a:solidFill>
                  <a:schemeClr val="tx1"/>
                </a:solidFill>
                <a:latin typeface="微软雅黑" pitchFamily="34" charset="-122"/>
                <a:ea typeface="微软雅黑" pitchFamily="34" charset="-122"/>
                <a:cs typeface="Times New Roman" pitchFamily="18" charset="0"/>
              </a:rPr>
              <a:t>– </a:t>
            </a:r>
            <a:r>
              <a:rPr lang="zh-CN" altLang="en-US" sz="1600" dirty="0">
                <a:solidFill>
                  <a:schemeClr val="tx1"/>
                </a:solidFill>
                <a:latin typeface="微软雅黑" pitchFamily="34" charset="-122"/>
                <a:ea typeface="微软雅黑" pitchFamily="34" charset="-122"/>
                <a:cs typeface="Times New Roman" pitchFamily="18" charset="0"/>
              </a:rPr>
              <a:t>拼箱</a:t>
            </a:r>
            <a:r>
              <a:rPr lang="zh-CN" altLang="en-US" sz="1600" dirty="0">
                <a:solidFill>
                  <a:schemeClr val="tx1"/>
                </a:solidFill>
                <a:latin typeface="微软雅黑" pitchFamily="34" charset="-122"/>
                <a:ea typeface="微软雅黑" pitchFamily="34" charset="-122"/>
              </a:rPr>
              <a:t> </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200" dirty="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2000007462-</a:t>
            </a:r>
            <a:r>
              <a:rPr lang="zh-CN" altLang="en-US" sz="1200" dirty="0">
                <a:solidFill>
                  <a:schemeClr val="tx1"/>
                </a:solidFill>
                <a:latin typeface="微软雅黑" pitchFamily="34" charset="-122"/>
                <a:ea typeface="微软雅黑" pitchFamily="34" charset="-122"/>
              </a:rPr>
              <a:t>发货单号）</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产品生产及入库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防伪防窜品</a:t>
            </a:r>
            <a:endParaRPr lang="zh-CN" altLang="zh-CN" sz="2000" smtClean="0">
              <a:solidFill>
                <a:srgbClr val="C00000"/>
              </a:solidFill>
              <a:cs typeface="黑体" panose="02010609060101010101" pitchFamily="49" charset="-122"/>
            </a:endParaRPr>
          </a:p>
        </p:txBody>
      </p:sp>
      <p:sp>
        <p:nvSpPr>
          <p:cNvPr id="131075"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1076"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31077"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1078"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pic>
        <p:nvPicPr>
          <p:cNvPr id="1026" name="图片 14"/>
          <p:cNvPicPr>
            <a:picLocks noChangeAspect="1" noChangeArrowheads="1"/>
          </p:cNvPicPr>
          <p:nvPr/>
        </p:nvPicPr>
        <p:blipFill>
          <a:blip r:embed="rId3" cstate="print"/>
          <a:srcRect/>
          <a:stretch>
            <a:fillRect/>
          </a:stretch>
        </p:blipFill>
        <p:spPr bwMode="auto">
          <a:xfrm>
            <a:off x="457200" y="2514600"/>
            <a:ext cx="8382000" cy="3886200"/>
          </a:xfrm>
          <a:prstGeom prst="rect">
            <a:avLst/>
          </a:prstGeom>
          <a:ln>
            <a:noFill/>
          </a:ln>
          <a:effectLst>
            <a:outerShdw blurRad="292100" dist="139700" dir="2700000" algn="tl" rotWithShape="0">
              <a:srgbClr val="333333">
                <a:alpha val="65000"/>
              </a:srgbClr>
            </a:outerShdw>
          </a:effectLst>
        </p:spPr>
      </p:pic>
      <p:sp>
        <p:nvSpPr>
          <p:cNvPr id="15" name="流程图: 终止 14"/>
          <p:cNvSpPr/>
          <p:nvPr/>
        </p:nvSpPr>
        <p:spPr>
          <a:xfrm>
            <a:off x="3581400" y="1828800"/>
            <a:ext cx="827088" cy="288925"/>
          </a:xfrm>
          <a:prstGeom prst="flowChartTerminator">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结束</a:t>
            </a:r>
          </a:p>
        </p:txBody>
      </p:sp>
      <p:sp>
        <p:nvSpPr>
          <p:cNvPr id="18" name="流程图: 可选过程 17"/>
          <p:cNvSpPr/>
          <p:nvPr/>
        </p:nvSpPr>
        <p:spPr>
          <a:xfrm>
            <a:off x="4953000" y="990600"/>
            <a:ext cx="16764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装中箱（扫描</a:t>
            </a:r>
            <a:r>
              <a:rPr lang="en-US" altLang="zh-CN" sz="1050" b="1" dirty="0">
                <a:solidFill>
                  <a:schemeClr val="tx1"/>
                </a:solidFill>
                <a:latin typeface="微软雅黑" pitchFamily="34" charset="-122"/>
                <a:ea typeface="微软雅黑" pitchFamily="34" charset="-122"/>
              </a:rPr>
              <a:t>J</a:t>
            </a:r>
            <a:r>
              <a:rPr lang="zh-CN" altLang="en-US" sz="1050" b="1" dirty="0">
                <a:solidFill>
                  <a:schemeClr val="tx1"/>
                </a:solidFill>
                <a:latin typeface="微软雅黑" pitchFamily="34" charset="-122"/>
                <a:ea typeface="微软雅黑" pitchFamily="34" charset="-122"/>
              </a:rPr>
              <a:t>箱条码</a:t>
            </a:r>
            <a:endParaRPr lang="en-US" altLang="zh-CN" sz="1050" b="1" dirty="0">
              <a:solidFill>
                <a:schemeClr val="tx1"/>
              </a:solidFill>
              <a:latin typeface="微软雅黑" pitchFamily="34" charset="-122"/>
              <a:ea typeface="微软雅黑" pitchFamily="34" charset="-122"/>
            </a:endParaRPr>
          </a:p>
          <a:p>
            <a:pPr algn="ctr">
              <a:defRPr/>
            </a:pPr>
            <a:r>
              <a:rPr lang="zh-CN" altLang="en-US" sz="1050" b="1" dirty="0">
                <a:solidFill>
                  <a:schemeClr val="tx1"/>
                </a:solidFill>
                <a:latin typeface="微软雅黑" pitchFamily="34" charset="-122"/>
                <a:ea typeface="微软雅黑" pitchFamily="34" charset="-122"/>
              </a:rPr>
              <a:t>、扫描中箱条码）</a:t>
            </a:r>
          </a:p>
        </p:txBody>
      </p:sp>
      <p:sp>
        <p:nvSpPr>
          <p:cNvPr id="21" name="流程图: 可选过程 20"/>
          <p:cNvSpPr/>
          <p:nvPr/>
        </p:nvSpPr>
        <p:spPr>
          <a:xfrm>
            <a:off x="3276600" y="990600"/>
            <a:ext cx="1101725"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050" b="1" dirty="0">
                <a:solidFill>
                  <a:schemeClr val="tx1"/>
                </a:solidFill>
                <a:latin typeface="微软雅黑" pitchFamily="34" charset="-122"/>
                <a:ea typeface="微软雅黑" pitchFamily="34" charset="-122"/>
              </a:rPr>
              <a:t>J</a:t>
            </a:r>
            <a:r>
              <a:rPr lang="zh-CN" altLang="en-US" sz="1050" b="1" dirty="0">
                <a:solidFill>
                  <a:schemeClr val="tx1"/>
                </a:solidFill>
                <a:latin typeface="微软雅黑" pitchFamily="34" charset="-122"/>
                <a:ea typeface="微软雅黑" pitchFamily="34" charset="-122"/>
              </a:rPr>
              <a:t>箱包装</a:t>
            </a:r>
          </a:p>
        </p:txBody>
      </p:sp>
      <p:cxnSp>
        <p:nvCxnSpPr>
          <p:cNvPr id="24" name="肘形连接符 66"/>
          <p:cNvCxnSpPr/>
          <p:nvPr/>
        </p:nvCxnSpPr>
        <p:spPr>
          <a:xfrm flipV="1">
            <a:off x="2819400" y="11430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5" name="流程图: 可选过程 24"/>
          <p:cNvSpPr/>
          <p:nvPr/>
        </p:nvSpPr>
        <p:spPr>
          <a:xfrm>
            <a:off x="1676400" y="990600"/>
            <a:ext cx="1101725"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成品灌装</a:t>
            </a:r>
          </a:p>
        </p:txBody>
      </p:sp>
      <p:cxnSp>
        <p:nvCxnSpPr>
          <p:cNvPr id="26" name="肘形连接符 66"/>
          <p:cNvCxnSpPr/>
          <p:nvPr/>
        </p:nvCxnSpPr>
        <p:spPr>
          <a:xfrm flipV="1">
            <a:off x="4495800" y="11430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9" name="流程图: 可选过程 28"/>
          <p:cNvSpPr/>
          <p:nvPr/>
        </p:nvSpPr>
        <p:spPr>
          <a:xfrm>
            <a:off x="7162800" y="990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装大箱（扫描中箱条码、扫描大箱条码）</a:t>
            </a:r>
          </a:p>
        </p:txBody>
      </p:sp>
      <p:cxnSp>
        <p:nvCxnSpPr>
          <p:cNvPr id="35" name="肘形连接符 66"/>
          <p:cNvCxnSpPr/>
          <p:nvPr/>
        </p:nvCxnSpPr>
        <p:spPr>
          <a:xfrm flipV="1">
            <a:off x="6705600" y="12192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6" name="流程图: 可选过程 35"/>
          <p:cNvSpPr/>
          <p:nvPr/>
        </p:nvSpPr>
        <p:spPr>
          <a:xfrm>
            <a:off x="7162800" y="1752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大箱码垛</a:t>
            </a:r>
          </a:p>
        </p:txBody>
      </p:sp>
      <p:cxnSp>
        <p:nvCxnSpPr>
          <p:cNvPr id="41" name="直接箭头连接符 40"/>
          <p:cNvCxnSpPr/>
          <p:nvPr/>
        </p:nvCxnSpPr>
        <p:spPr>
          <a:xfrm>
            <a:off x="8001000" y="1447800"/>
            <a:ext cx="0" cy="228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6629400" y="1981200"/>
            <a:ext cx="4572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4" name="流程图: 可选过程 53"/>
          <p:cNvSpPr/>
          <p:nvPr/>
        </p:nvSpPr>
        <p:spPr>
          <a:xfrm>
            <a:off x="4953000" y="1752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统计产量，产品入库</a:t>
            </a:r>
          </a:p>
        </p:txBody>
      </p:sp>
      <p:cxnSp>
        <p:nvCxnSpPr>
          <p:cNvPr id="55" name="直接箭头连接符 54"/>
          <p:cNvCxnSpPr/>
          <p:nvPr/>
        </p:nvCxnSpPr>
        <p:spPr>
          <a:xfrm flipH="1">
            <a:off x="4419600" y="1981200"/>
            <a:ext cx="4572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6" name="流程图: 准备 55"/>
          <p:cNvSpPr/>
          <p:nvPr/>
        </p:nvSpPr>
        <p:spPr>
          <a:xfrm>
            <a:off x="304800" y="990600"/>
            <a:ext cx="985838" cy="333375"/>
          </a:xfrm>
          <a:prstGeom prst="flowChartPreparation">
            <a:avLst/>
          </a:prstGeom>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 开始</a:t>
            </a:r>
          </a:p>
        </p:txBody>
      </p:sp>
      <p:cxnSp>
        <p:nvCxnSpPr>
          <p:cNvPr id="57" name="直接箭头连接符 56"/>
          <p:cNvCxnSpPr/>
          <p:nvPr/>
        </p:nvCxnSpPr>
        <p:spPr>
          <a:xfrm>
            <a:off x="1371600" y="1143000"/>
            <a:ext cx="228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pic>
        <p:nvPicPr>
          <p:cNvPr id="1029" name="Picture 5" descr="IMG_8913"/>
          <p:cNvPicPr>
            <a:picLocks noChangeAspect="1" noChangeArrowheads="1"/>
          </p:cNvPicPr>
          <p:nvPr/>
        </p:nvPicPr>
        <p:blipFill>
          <a:blip r:embed="rId4" cstate="print"/>
          <a:srcRect/>
          <a:stretch>
            <a:fillRect/>
          </a:stretch>
        </p:blipFill>
        <p:spPr bwMode="auto">
          <a:xfrm>
            <a:off x="1371600" y="1600200"/>
            <a:ext cx="6629400" cy="431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slide(fromLeft)">
                                      <p:cBhvr>
                                        <p:cTn id="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idx="4294967295"/>
          </p:nvPr>
        </p:nvSpPr>
        <p:spPr bwMode="auto">
          <a:xfrm>
            <a:off x="0" y="16668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产品生产及入库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非防伪防窜品</a:t>
            </a:r>
            <a:endParaRPr lang="zh-CN" altLang="zh-CN" sz="2000" smtClean="0">
              <a:solidFill>
                <a:srgbClr val="C00000"/>
              </a:solidFill>
              <a:cs typeface="黑体" panose="02010609060101010101" pitchFamily="49" charset="-122"/>
            </a:endParaRPr>
          </a:p>
        </p:txBody>
      </p:sp>
      <p:sp>
        <p:nvSpPr>
          <p:cNvPr id="133123"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3124"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33125"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3126"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28" name="流程图: 终止 27"/>
          <p:cNvSpPr/>
          <p:nvPr/>
        </p:nvSpPr>
        <p:spPr>
          <a:xfrm>
            <a:off x="3581400" y="1828800"/>
            <a:ext cx="827088" cy="288925"/>
          </a:xfrm>
          <a:prstGeom prst="flowChartTerminator">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结束</a:t>
            </a:r>
          </a:p>
        </p:txBody>
      </p:sp>
      <p:sp>
        <p:nvSpPr>
          <p:cNvPr id="30" name="流程图: 可选过程 29"/>
          <p:cNvSpPr/>
          <p:nvPr/>
        </p:nvSpPr>
        <p:spPr>
          <a:xfrm>
            <a:off x="4953000" y="990600"/>
            <a:ext cx="16764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装中箱（生产线设备自动贴条码，不扫描）</a:t>
            </a:r>
          </a:p>
        </p:txBody>
      </p:sp>
      <p:sp>
        <p:nvSpPr>
          <p:cNvPr id="31" name="流程图: 可选过程 30"/>
          <p:cNvSpPr/>
          <p:nvPr/>
        </p:nvSpPr>
        <p:spPr>
          <a:xfrm>
            <a:off x="3276600" y="990600"/>
            <a:ext cx="1101725"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050" b="1" dirty="0">
                <a:solidFill>
                  <a:schemeClr val="tx1"/>
                </a:solidFill>
                <a:latin typeface="微软雅黑" pitchFamily="34" charset="-122"/>
                <a:ea typeface="微软雅黑" pitchFamily="34" charset="-122"/>
              </a:rPr>
              <a:t>J</a:t>
            </a:r>
            <a:r>
              <a:rPr lang="zh-CN" altLang="en-US" sz="1050" b="1" dirty="0">
                <a:solidFill>
                  <a:schemeClr val="tx1"/>
                </a:solidFill>
                <a:latin typeface="微软雅黑" pitchFamily="34" charset="-122"/>
                <a:ea typeface="微软雅黑" pitchFamily="34" charset="-122"/>
              </a:rPr>
              <a:t>箱包装</a:t>
            </a:r>
          </a:p>
        </p:txBody>
      </p:sp>
      <p:cxnSp>
        <p:nvCxnSpPr>
          <p:cNvPr id="32" name="肘形连接符 66"/>
          <p:cNvCxnSpPr/>
          <p:nvPr/>
        </p:nvCxnSpPr>
        <p:spPr>
          <a:xfrm flipV="1">
            <a:off x="2819400" y="11430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3" name="流程图: 可选过程 32"/>
          <p:cNvSpPr/>
          <p:nvPr/>
        </p:nvSpPr>
        <p:spPr>
          <a:xfrm>
            <a:off x="1676400" y="990600"/>
            <a:ext cx="1101725"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成品灌装</a:t>
            </a:r>
          </a:p>
        </p:txBody>
      </p:sp>
      <p:cxnSp>
        <p:nvCxnSpPr>
          <p:cNvPr id="34" name="肘形连接符 66"/>
          <p:cNvCxnSpPr/>
          <p:nvPr/>
        </p:nvCxnSpPr>
        <p:spPr>
          <a:xfrm flipV="1">
            <a:off x="4495800" y="11430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7162800" y="990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装大箱（手工贴条码标签、不扫描）</a:t>
            </a:r>
          </a:p>
        </p:txBody>
      </p:sp>
      <p:cxnSp>
        <p:nvCxnSpPr>
          <p:cNvPr id="38" name="肘形连接符 66"/>
          <p:cNvCxnSpPr/>
          <p:nvPr/>
        </p:nvCxnSpPr>
        <p:spPr>
          <a:xfrm flipV="1">
            <a:off x="6705600" y="1219200"/>
            <a:ext cx="3810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9" name="流程图: 可选过程 38"/>
          <p:cNvSpPr/>
          <p:nvPr/>
        </p:nvSpPr>
        <p:spPr>
          <a:xfrm>
            <a:off x="7162800" y="1752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大箱码垛</a:t>
            </a:r>
          </a:p>
        </p:txBody>
      </p:sp>
      <p:cxnSp>
        <p:nvCxnSpPr>
          <p:cNvPr id="40" name="直接箭头连接符 39"/>
          <p:cNvCxnSpPr/>
          <p:nvPr/>
        </p:nvCxnSpPr>
        <p:spPr>
          <a:xfrm>
            <a:off x="8001000" y="1447800"/>
            <a:ext cx="0" cy="228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6629400" y="1981200"/>
            <a:ext cx="4572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3" name="流程图: 可选过程 42"/>
          <p:cNvSpPr/>
          <p:nvPr/>
        </p:nvSpPr>
        <p:spPr>
          <a:xfrm>
            <a:off x="4953000" y="1752600"/>
            <a:ext cx="16002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统计产量，产品入库</a:t>
            </a:r>
          </a:p>
        </p:txBody>
      </p:sp>
      <p:cxnSp>
        <p:nvCxnSpPr>
          <p:cNvPr id="44" name="直接箭头连接符 43"/>
          <p:cNvCxnSpPr/>
          <p:nvPr/>
        </p:nvCxnSpPr>
        <p:spPr>
          <a:xfrm flipH="1">
            <a:off x="4419600" y="1981200"/>
            <a:ext cx="4572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5" name="流程图: 准备 44"/>
          <p:cNvSpPr/>
          <p:nvPr/>
        </p:nvSpPr>
        <p:spPr>
          <a:xfrm>
            <a:off x="304800" y="990600"/>
            <a:ext cx="985838" cy="333375"/>
          </a:xfrm>
          <a:prstGeom prst="flowChartPreparation">
            <a:avLst/>
          </a:prstGeom>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 开始</a:t>
            </a:r>
          </a:p>
        </p:txBody>
      </p:sp>
      <p:cxnSp>
        <p:nvCxnSpPr>
          <p:cNvPr id="46" name="直接箭头连接符 45"/>
          <p:cNvCxnSpPr/>
          <p:nvPr/>
        </p:nvCxnSpPr>
        <p:spPr>
          <a:xfrm>
            <a:off x="1371600" y="1143000"/>
            <a:ext cx="228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pic>
        <p:nvPicPr>
          <p:cNvPr id="59394" name="图片 15"/>
          <p:cNvPicPr>
            <a:picLocks noChangeAspect="1" noChangeArrowheads="1"/>
          </p:cNvPicPr>
          <p:nvPr/>
        </p:nvPicPr>
        <p:blipFill>
          <a:blip r:embed="rId3" cstate="print"/>
          <a:srcRect/>
          <a:stretch>
            <a:fillRect/>
          </a:stretch>
        </p:blipFill>
        <p:spPr bwMode="auto">
          <a:xfrm>
            <a:off x="457200" y="2438400"/>
            <a:ext cx="83058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0" y="1166813"/>
          <a:ext cx="342106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514" name="标题 1"/>
          <p:cNvSpPr>
            <a:spLocks noGrp="1"/>
          </p:cNvSpPr>
          <p:nvPr>
            <p:ph type="title" idx="4294967295"/>
          </p:nvPr>
        </p:nvSpPr>
        <p:spPr bwMode="auto">
          <a:xfrm>
            <a:off x="0" y="14763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smtClean="0">
                <a:solidFill>
                  <a:srgbClr val="C00000"/>
                </a:solidFill>
              </a:rPr>
              <a:t>条码概述</a:t>
            </a:r>
          </a:p>
        </p:txBody>
      </p:sp>
      <p:pic>
        <p:nvPicPr>
          <p:cNvPr id="64516" name="图片 6" descr="200812271357453_256064.pn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843713" y="1160463"/>
            <a:ext cx="1981200" cy="202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17" name="Picture 6" descr="http://www.nodes.com.cn/mc/images/landing_it4600.gif"/>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799013" y="3300413"/>
            <a:ext cx="1365250" cy="1728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18" name="Picture 8" descr="http://maxoffice.shop.cn.rakuten-static.com/XL9300.jp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310063" y="5024438"/>
            <a:ext cx="2124075"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9" name="AutoShape 2" descr="data:image/jpeg;base64,/9j/4AAQSkZJRgABAQAAAQABAAD/2wBDAAkGBwgHBgkIBwgKCgkLDRYPDQwMDRsUFRAWIB0iIiAdHx8kKDQsJCYxJx8fLT0tMTU3Ojo6Iys/RD84QzQ5Ojf/2wBDAQoKCg0MDRoPDxo3JR8lNzc3Nzc3Nzc3Nzc3Nzc3Nzc3Nzc3Nzc3Nzc3Nzc3Nzc3Nzc3Nzc3Nzc3Nzc3Nzc3Nzf/wAARCABbAFsDASIAAhEBAxEB/8QAGwAAAgIDAQAAAAAAAAAAAAAABQYABAEDBwL/xAA+EAACAQMCAgcFAwkJAAAAAAABAgMABBEFIRIxBhMiQVFhcQcygZGxNEJSFCMlM2JjgqHBFSRDc5LR4fDx/8QAFwEBAQEBAAAAAAAAAAAAAAAAAQACA//EABsRAQEBAQEBAQEAAAAAAAAAAAABEQIxEgNB/9oADAMBAAIRAxEAPwDuNStVzMtvCZHBKjw51V/tFG9zHxNSX6wWA5mhxu2clRJuOYXmK1M8rOcR7fidv9s/0qOCTXES/eyfAVXlvSB2IvixxVfB8T8KgVQc438TQsYN/dDdURwTyVScfzrYl9c57UCD+PeoFJ+Na5Li2i2eZcj7oOT/ACqOLAvm24oD8Gr2L1e+OT5ChcupoB+YhLebnH8qXekd7ezW7gTNGuPdj7NC+Tgda05b2Gye7iW6nJEULMOJiATsPQGiFcK6JRdX070tu8znJ8ew1d1pg6mNV0A0JB5ZH1pZsNciexgfVUFldNGDLFKrKEbvAZgAQD30y3ufyZ+HY9x86CkXIRk6t1RlfPCeTcQ4cYB5jOTnmPlz/X8+u8+evlrlree1TUJE6yMO8SSKM+8u4z6f8VvV1PuyA+jVyj2za/daP0j0qXT2ZLpIBISV7DJl1wfHPhQnQvapqJkCajZ2WGzwyAugbBAwOfn8q6SUumdJ9T6Q2MynRbdbiMBCyvCXGOIh9wRg4II58qKXOsMLG5ktuJZoo2ZRLCy4IHmKS4/aNa9gGzkd25C3uEOD/GVo7BrsOq9H5NSIuIdOZGBkmAGQOINgKSduE/8ATTZhwNtdS1HUXzd3TlT9xThfkKPWcI4RtS/0fe2uYhNZzpcQEkLInJsU2WiYA2rJrYIuzQzVoeKFgR3UdVdqo6jHmNvSpnSFoUPB010tvCf+hrs1crsIeDpXp7gf44/rXVMUxnv1pu/s7fD60LJPXNuwxjzwPQb/ADopd/qG7+X1pW0zUtYkuoLbVdCEPWcfFPDMHjTh5eeD3HnuNueFcud+1fRZekftH0HSoWZVntB1rgbpGHYs3LwBx54roiWUMGlQwWtihth+bWCSDiVEXbcEemx8+dYurJI+lN1rkvZMGmJbROwLcLPIxO3eRwr86xaTX7TBLW8SYqSApbBbHkcZ5fWmEK1nQeisGhXOsato+nJbQxs87W8ZifiG2Bg7knbu50gDp5o8PR+fo/pk11bWM0Eke9n1yKZAS2GZw4OWO5DD4U5+166ll0nS9JnAZ7h+uukHIhRgD/U2f4a5RdWWjWkxt2sHkmADO8dyyFc9wG4/9pm9XGvm/O02+xMl9J1DlgXK4wOXYrrNsuwpG9nGkW2l6IJLVLhBet15WcgsoIwo2AHIZ+NPltyFYvo8i2o2qpfLlD6VcHKqt37vwoZLEMWNesGxyuF+tdFpDRf0xZn9+n1FPZpgta7r9Q3w+tA9Itr21tmj1C+N7LxkrKYwh4e4EDbPP5+VHLr7O/pQ/NR5V9QUiSGSSeBYiMdTMdpO8+vyr3bRWSXbXFvHgDkUG2Tz286q6nELtlRx2okzGQ2PeJz4/hFVtNgFhdiWTrhGCxIA4gc5xnBycZ7xWp4cCOkdtZ6n0okM0TvLDGsQYZPCNjnHLmxpV1H2XRrKbmLWXmjD8UyzRDidc9oZUjBO/dTnZP1muyzMpDShzuPE5ojqCqbOYlQSEPMZqnVjV/gfY4CqFGABgDwovA2woTaYwKJQtgCs31VfDbVWum7Jr2G2qtctsaGQtD+lrQ/v0+op7pDiydUtOEEnr0Ow/aFPmcUxm+tV19nf0oYDkZopcgtbyBRlipxSdqWm/lGq2l8L28s5YCodVJ4JFBJ4cHYZzgnmR6DCeRSZv703+Wv1aoGqlf3KRzhy7BSi9pSP2vHasR3YZciSNhjbJ4M7ePI1lpcYDOe8d+K03a9ZbSLnHEpFTrhjLBlHiRt8xXmRw8LlSCOE8jUg+19aIRnlQu2fAFXY5MkAZJPIAZJprS8p22rC28lzIUiUnxPcPjVuy02WYBrjMafgB3PrRiKJIUCRqFUcgKsc70pWGlwWnbIDyn7xq/j1rNSllK8tGjjDKD6ivVSpKM2lWspJ6vgY96bUOuejsbZMfDnxHZPzFH6lS0nTaNeW+TC7r3ni3+mPOqsrXMasbiJCADmXI2xn0Ph3U9eFapreGUYkjVvUVYZ1hH0iwu79h1UZSLvlfl8PGm/T9LgsgCoLSd7tzq5EioiqigADYCvdSttSpUqVBKlSpUn/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64520" name="Picture 4" descr="http://www.csbarcode.com/images/zebra-105sl.jp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4724400" y="1219200"/>
            <a:ext cx="16764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21" name="Picture 10" descr="简单计数台秤（BBK432 Count)"/>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6705600" y="3859213"/>
            <a:ext cx="2257425" cy="192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idx="4294967295"/>
          </p:nvPr>
        </p:nvSpPr>
        <p:spPr bwMode="auto">
          <a:xfrm>
            <a:off x="0" y="152400"/>
            <a:ext cx="7391400" cy="42386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产品调拨作业</a:t>
            </a:r>
            <a:endParaRPr lang="zh-CN" altLang="zh-CN" sz="2000" smtClean="0">
              <a:solidFill>
                <a:srgbClr val="C00000"/>
              </a:solidFill>
              <a:cs typeface="黑体" panose="02010609060101010101" pitchFamily="49" charset="-122"/>
            </a:endParaRPr>
          </a:p>
        </p:txBody>
      </p:sp>
      <p:sp>
        <p:nvSpPr>
          <p:cNvPr id="135171"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5172"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35173"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5174"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28" name="流程图: 终止 27"/>
          <p:cNvSpPr/>
          <p:nvPr/>
        </p:nvSpPr>
        <p:spPr>
          <a:xfrm>
            <a:off x="7935913" y="1311275"/>
            <a:ext cx="827087" cy="288925"/>
          </a:xfrm>
          <a:prstGeom prst="flowChartTerminator">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200" b="1" dirty="0">
                <a:solidFill>
                  <a:schemeClr val="bg1"/>
                </a:solidFill>
                <a:latin typeface="微软雅黑" pitchFamily="34" charset="-122"/>
                <a:ea typeface="微软雅黑" pitchFamily="34" charset="-122"/>
              </a:rPr>
              <a:t>结束</a:t>
            </a:r>
          </a:p>
        </p:txBody>
      </p:sp>
      <p:sp>
        <p:nvSpPr>
          <p:cNvPr id="30" name="流程图: 可选过程 29"/>
          <p:cNvSpPr/>
          <p:nvPr/>
        </p:nvSpPr>
        <p:spPr>
          <a:xfrm>
            <a:off x="4811713" y="1295400"/>
            <a:ext cx="11430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a:solidFill>
                  <a:schemeClr val="bg1"/>
                </a:solidFill>
                <a:latin typeface="微软雅黑" pitchFamily="34" charset="-122"/>
                <a:ea typeface="微软雅黑" pitchFamily="34" charset="-122"/>
              </a:rPr>
              <a:t>上货架</a:t>
            </a:r>
          </a:p>
        </p:txBody>
      </p:sp>
      <p:sp>
        <p:nvSpPr>
          <p:cNvPr id="31" name="流程图: 可选过程 30"/>
          <p:cNvSpPr/>
          <p:nvPr/>
        </p:nvSpPr>
        <p:spPr>
          <a:xfrm>
            <a:off x="3252788" y="1295400"/>
            <a:ext cx="1101725"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a:solidFill>
                  <a:schemeClr val="bg1"/>
                </a:solidFill>
                <a:latin typeface="微软雅黑" pitchFamily="34" charset="-122"/>
                <a:ea typeface="微软雅黑" pitchFamily="34" charset="-122"/>
              </a:rPr>
              <a:t>物流中心车辆运输</a:t>
            </a:r>
          </a:p>
        </p:txBody>
      </p:sp>
      <p:cxnSp>
        <p:nvCxnSpPr>
          <p:cNvPr id="32" name="肘形连接符 66"/>
          <p:cNvCxnSpPr/>
          <p:nvPr/>
        </p:nvCxnSpPr>
        <p:spPr>
          <a:xfrm flipV="1">
            <a:off x="2906713" y="1447800"/>
            <a:ext cx="3048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3" name="流程图: 可选过程 32"/>
          <p:cNvSpPr/>
          <p:nvPr/>
        </p:nvSpPr>
        <p:spPr>
          <a:xfrm>
            <a:off x="1763713" y="1295400"/>
            <a:ext cx="1103312" cy="36195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a:solidFill>
                  <a:schemeClr val="bg1"/>
                </a:solidFill>
                <a:latin typeface="微软雅黑" pitchFamily="34" charset="-122"/>
                <a:ea typeface="微软雅黑" pitchFamily="34" charset="-122"/>
              </a:rPr>
              <a:t>开具调拨单</a:t>
            </a:r>
          </a:p>
        </p:txBody>
      </p:sp>
      <p:sp>
        <p:nvSpPr>
          <p:cNvPr id="37" name="流程图: 可选过程 36"/>
          <p:cNvSpPr/>
          <p:nvPr/>
        </p:nvSpPr>
        <p:spPr>
          <a:xfrm>
            <a:off x="6411913" y="1295400"/>
            <a:ext cx="1143000" cy="381000"/>
          </a:xfrm>
          <a:prstGeom prst="flowChartAlternateProcess">
            <a:avLst/>
          </a:prstGeom>
          <a:solidFill>
            <a:schemeClr val="tx2">
              <a:lumMod val="60000"/>
              <a:lumOff val="4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a:solidFill>
                  <a:schemeClr val="bg1"/>
                </a:solidFill>
                <a:latin typeface="微软雅黑" pitchFamily="34" charset="-122"/>
                <a:ea typeface="微软雅黑" pitchFamily="34" charset="-122"/>
              </a:rPr>
              <a:t>无线条码数据提交确认</a:t>
            </a:r>
          </a:p>
        </p:txBody>
      </p:sp>
      <p:sp>
        <p:nvSpPr>
          <p:cNvPr id="45" name="流程图: 准备 44"/>
          <p:cNvSpPr/>
          <p:nvPr/>
        </p:nvSpPr>
        <p:spPr>
          <a:xfrm>
            <a:off x="392113" y="1295400"/>
            <a:ext cx="987425" cy="333375"/>
          </a:xfrm>
          <a:prstGeom prst="flowChartPreparation">
            <a:avLst/>
          </a:prstGeom>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050" b="1" dirty="0">
                <a:solidFill>
                  <a:schemeClr val="tx1"/>
                </a:solidFill>
                <a:latin typeface="微软雅黑" pitchFamily="34" charset="-122"/>
                <a:ea typeface="微软雅黑" pitchFamily="34" charset="-122"/>
              </a:rPr>
              <a:t> 开始</a:t>
            </a:r>
          </a:p>
        </p:txBody>
      </p:sp>
      <p:cxnSp>
        <p:nvCxnSpPr>
          <p:cNvPr id="46" name="直接箭头连接符 45"/>
          <p:cNvCxnSpPr/>
          <p:nvPr/>
        </p:nvCxnSpPr>
        <p:spPr>
          <a:xfrm>
            <a:off x="1458913" y="1447800"/>
            <a:ext cx="228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631113" y="1447800"/>
            <a:ext cx="228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66"/>
          <p:cNvCxnSpPr/>
          <p:nvPr/>
        </p:nvCxnSpPr>
        <p:spPr>
          <a:xfrm flipV="1">
            <a:off x="4430713" y="1447800"/>
            <a:ext cx="3048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66"/>
          <p:cNvCxnSpPr/>
          <p:nvPr/>
        </p:nvCxnSpPr>
        <p:spPr>
          <a:xfrm flipV="1">
            <a:off x="6030913" y="1447800"/>
            <a:ext cx="304800" cy="0"/>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5186" name="Rectangle 1"/>
          <p:cNvSpPr>
            <a:spLocks noChangeArrowheads="1"/>
          </p:cNvSpPr>
          <p:nvPr/>
        </p:nvSpPr>
        <p:spPr bwMode="auto">
          <a:xfrm>
            <a:off x="152400" y="838200"/>
            <a:ext cx="74310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sz="1600">
                <a:latin typeface="微软雅黑" panose="020B0503020204020204" pitchFamily="34" charset="-122"/>
                <a:ea typeface="微软雅黑" panose="020B0503020204020204" pitchFamily="34" charset="-122"/>
                <a:cs typeface="Times New Roman" panose="02020603050405020304" pitchFamily="18" charset="0"/>
              </a:rPr>
              <a:t>高丝产品调拨入库业务类型包括：</a:t>
            </a:r>
            <a:r>
              <a:rPr lang="zh-CN" sz="1600">
                <a:solidFill>
                  <a:srgbClr val="000000"/>
                </a:solidFill>
                <a:latin typeface="微软雅黑" panose="020B0503020204020204" pitchFamily="34" charset="-122"/>
                <a:ea typeface="微软雅黑" panose="020B0503020204020204" pitchFamily="34" charset="-122"/>
                <a:cs typeface="宋体" panose="02010600030101010101" pitchFamily="2" charset="-122"/>
              </a:rPr>
              <a:t>国产品生产调拨入库、外注厂家生产入库等</a:t>
            </a:r>
            <a:endParaRPr lang="zh-CN" sz="1600">
              <a:latin typeface="微软雅黑" panose="020B0503020204020204" pitchFamily="34" charset="-122"/>
              <a:ea typeface="微软雅黑" panose="020B0503020204020204" pitchFamily="34" charset="-122"/>
            </a:endParaRPr>
          </a:p>
        </p:txBody>
      </p:sp>
      <p:pic>
        <p:nvPicPr>
          <p:cNvPr id="62466" name="Picture 2" descr="新入库"/>
          <p:cNvPicPr>
            <a:picLocks noChangeAspect="1" noChangeArrowheads="1"/>
          </p:cNvPicPr>
          <p:nvPr/>
        </p:nvPicPr>
        <p:blipFill>
          <a:blip r:embed="rId3" cstate="print"/>
          <a:srcRect/>
          <a:stretch>
            <a:fillRect/>
          </a:stretch>
        </p:blipFill>
        <p:spPr bwMode="auto">
          <a:xfrm>
            <a:off x="5903913" y="2133600"/>
            <a:ext cx="2768600" cy="3624263"/>
          </a:xfrm>
          <a:prstGeom prst="rect">
            <a:avLst/>
          </a:prstGeom>
          <a:ln>
            <a:noFill/>
          </a:ln>
          <a:effectLst>
            <a:outerShdw blurRad="292100" dist="139700" dir="2700000" algn="tl" rotWithShape="0">
              <a:srgbClr val="333333">
                <a:alpha val="65000"/>
              </a:srgbClr>
            </a:outerShdw>
          </a:effectLst>
        </p:spPr>
      </p:pic>
      <p:sp>
        <p:nvSpPr>
          <p:cNvPr id="135188" name="Rectangle 3"/>
          <p:cNvSpPr>
            <a:spLocks noChangeArrowheads="1"/>
          </p:cNvSpPr>
          <p:nvPr/>
        </p:nvSpPr>
        <p:spPr bwMode="auto">
          <a:xfrm>
            <a:off x="304800" y="2133600"/>
            <a:ext cx="5181600" cy="319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sz="1400">
                <a:latin typeface="微软雅黑" panose="020B0503020204020204" pitchFamily="34" charset="-122"/>
                <a:ea typeface="微软雅黑" panose="020B0503020204020204" pitchFamily="34" charset="-122"/>
                <a:cs typeface="Times New Roman" panose="02020603050405020304" pitchFamily="18" charset="0"/>
              </a:rPr>
              <a:t>由生产车间包装仓库在</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U8</a:t>
            </a: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系统中录入调拨单，审核调拨单生成未审核状态的其他出入库单</a:t>
            </a:r>
          </a:p>
          <a:p>
            <a:pPr>
              <a:lnSpc>
                <a:spcPct val="120000"/>
              </a:lnSpc>
              <a:buFont typeface="Calibri" panose="020F0502020204030204" pitchFamily="34" charset="0"/>
              <a:buAutoNum type="arabicPeriod"/>
            </a:pP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产品装车运输至总仓</a:t>
            </a:r>
          </a:p>
          <a:p>
            <a:pPr>
              <a:lnSpc>
                <a:spcPct val="120000"/>
              </a:lnSpc>
              <a:buFont typeface="Calibri" panose="020F0502020204030204" pitchFamily="34" charset="0"/>
              <a:buAutoNum type="arabicPeriod"/>
            </a:pP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总仓人员对货物数量进行确认 </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–&gt; </a:t>
            </a: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产品上架</a:t>
            </a:r>
            <a:endParaRPr lang="zh-CN" altLang="en-US" sz="1400">
              <a:latin typeface="微软雅黑" panose="020B0503020204020204" pitchFamily="34" charset="-122"/>
              <a:ea typeface="微软雅黑" panose="020B0503020204020204" pitchFamily="34" charset="-122"/>
            </a:endParaRPr>
          </a:p>
          <a:p>
            <a:pPr>
              <a:lnSpc>
                <a:spcPct val="120000"/>
              </a:lnSpc>
              <a:buFont typeface="Calibri" panose="020F0502020204030204" pitchFamily="34" charset="0"/>
              <a:buAutoNum type="arabicPeriod"/>
            </a:pPr>
            <a:r>
              <a:rPr lang="zh-CN" altLang="en-US" sz="1400">
                <a:latin typeface="微软雅黑" panose="020B0503020204020204" pitchFamily="34" charset="-122"/>
                <a:ea typeface="微软雅黑" panose="020B0503020204020204" pitchFamily="34" charset="-122"/>
              </a:rPr>
              <a:t>通过条码系统做调拨入库确认：</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扫描调拨单号条码</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选择产品编码</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扫描货位条码 </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输入整箱数和散件数各总数量</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全部货品确认完成后提交数据</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系统对条码系统数据与</a:t>
            </a:r>
            <a:r>
              <a:rPr lang="en-US" altLang="zh-CN" sz="1400">
                <a:latin typeface="微软雅黑" panose="020B0503020204020204" pitchFamily="34" charset="-122"/>
                <a:ea typeface="微软雅黑" panose="020B0503020204020204" pitchFamily="34" charset="-122"/>
              </a:rPr>
              <a:t>U8</a:t>
            </a:r>
            <a:r>
              <a:rPr lang="zh-CN" altLang="en-US" sz="1400">
                <a:latin typeface="微软雅黑" panose="020B0503020204020204" pitchFamily="34" charset="-122"/>
                <a:ea typeface="微软雅黑" panose="020B0503020204020204" pitchFamily="34" charset="-122"/>
              </a:rPr>
              <a:t>系统中数据自动核对</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核对无误自动完成此调拨单相关的其他入库单审核。</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p:cNvSpPr>
          <p:nvPr>
            <p:ph type="title" idx="4294967295"/>
          </p:nvPr>
        </p:nvSpPr>
        <p:spPr bwMode="auto">
          <a:xfrm>
            <a:off x="0" y="127000"/>
            <a:ext cx="7391400" cy="42386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库内作业 </a:t>
            </a:r>
            <a:r>
              <a:rPr lang="en-US" altLang="zh-CN" sz="2000" smtClean="0">
                <a:solidFill>
                  <a:srgbClr val="C00000"/>
                </a:solidFill>
                <a:cs typeface="黑体" panose="02010609060101010101" pitchFamily="49" charset="-122"/>
              </a:rPr>
              <a:t>– </a:t>
            </a:r>
            <a:r>
              <a:rPr lang="zh-CN" altLang="en-US" sz="2000" smtClean="0">
                <a:solidFill>
                  <a:srgbClr val="C00000"/>
                </a:solidFill>
                <a:cs typeface="黑体" panose="02010609060101010101" pitchFamily="49" charset="-122"/>
              </a:rPr>
              <a:t>货位移动</a:t>
            </a:r>
            <a:endParaRPr lang="zh-CN" altLang="zh-CN" sz="2000" smtClean="0">
              <a:solidFill>
                <a:srgbClr val="C00000"/>
              </a:solidFill>
              <a:cs typeface="黑体" panose="02010609060101010101" pitchFamily="49" charset="-122"/>
            </a:endParaRPr>
          </a:p>
        </p:txBody>
      </p:sp>
      <p:sp>
        <p:nvSpPr>
          <p:cNvPr id="137219"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7220"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37221"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7222"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137223" name="Rectangle 1"/>
          <p:cNvSpPr>
            <a:spLocks noChangeArrowheads="1"/>
          </p:cNvSpPr>
          <p:nvPr/>
        </p:nvSpPr>
        <p:spPr bwMode="auto">
          <a:xfrm>
            <a:off x="304800" y="925513"/>
            <a:ext cx="8153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b="1">
                <a:solidFill>
                  <a:srgbClr val="C00000"/>
                </a:solidFill>
                <a:latin typeface="微软雅黑" panose="020B0503020204020204" pitchFamily="34" charset="-122"/>
                <a:ea typeface="微软雅黑" panose="020B0503020204020204" pitchFamily="34" charset="-122"/>
              </a:rPr>
              <a:t>货位移动：将一批产品从某个货位移动到另外一个货位。</a:t>
            </a:r>
          </a:p>
        </p:txBody>
      </p:sp>
      <p:pic>
        <p:nvPicPr>
          <p:cNvPr id="65538" name="Picture 2" descr="4"/>
          <p:cNvPicPr>
            <a:picLocks noChangeAspect="1" noChangeArrowheads="1"/>
          </p:cNvPicPr>
          <p:nvPr/>
        </p:nvPicPr>
        <p:blipFill>
          <a:blip r:embed="rId3" cstate="print"/>
          <a:srcRect/>
          <a:stretch>
            <a:fillRect/>
          </a:stretch>
        </p:blipFill>
        <p:spPr bwMode="auto">
          <a:xfrm>
            <a:off x="5486400" y="1828800"/>
            <a:ext cx="2971800" cy="3997325"/>
          </a:xfrm>
          <a:prstGeom prst="rect">
            <a:avLst/>
          </a:prstGeom>
          <a:ln>
            <a:noFill/>
          </a:ln>
          <a:effectLst>
            <a:outerShdw blurRad="292100" dist="139700" dir="2700000" algn="tl" rotWithShape="0">
              <a:srgbClr val="333333">
                <a:alpha val="65000"/>
              </a:srgbClr>
            </a:outerShdw>
          </a:effectLst>
        </p:spPr>
      </p:pic>
      <p:sp>
        <p:nvSpPr>
          <p:cNvPr id="137225" name="Rectangle 3"/>
          <p:cNvSpPr>
            <a:spLocks noChangeArrowheads="1"/>
          </p:cNvSpPr>
          <p:nvPr/>
        </p:nvSpPr>
        <p:spPr bwMode="auto">
          <a:xfrm>
            <a:off x="533400" y="1504950"/>
            <a:ext cx="4267200" cy="378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Calibri" panose="020F0502020204030204" pitchFamily="34" charset="0"/>
              <a:buAutoNum type="arabicPeriod"/>
            </a:pPr>
            <a:r>
              <a:rPr lang="zh-CN" sz="1600">
                <a:latin typeface="微软雅黑" panose="020B0503020204020204" pitchFamily="34" charset="-122"/>
                <a:ea typeface="微软雅黑" panose="020B0503020204020204" pitchFamily="34" charset="-122"/>
                <a:cs typeface="Times New Roman" panose="02020603050405020304" pitchFamily="18" charset="0"/>
              </a:rPr>
              <a:t>扫描需要移动的货品条码，系统会显示出该在库的条码所代表产品的品名和批次信息以及入目数量。</a:t>
            </a:r>
          </a:p>
          <a:p>
            <a:pPr>
              <a:lnSpc>
                <a:spcPct val="150000"/>
              </a:lnSpc>
              <a:buFont typeface="Calibri" panose="020F0502020204030204" pitchFamily="34" charset="0"/>
              <a:buAutoNum type="arabicPeriod"/>
            </a:pPr>
            <a:r>
              <a:rPr lang="zh-CN" sz="1600">
                <a:latin typeface="微软雅黑" panose="020B0503020204020204" pitchFamily="34" charset="-122"/>
                <a:ea typeface="微软雅黑" panose="020B0503020204020204" pitchFamily="34" charset="-122"/>
                <a:cs typeface="Times New Roman" panose="02020603050405020304" pitchFamily="18" charset="0"/>
              </a:rPr>
              <a:t>选择需要移出产品的货位，输入移动的整箱数量和零头数量，系统会自动累加出所要移动的产品总数量。</a:t>
            </a:r>
          </a:p>
          <a:p>
            <a:pPr>
              <a:lnSpc>
                <a:spcPct val="150000"/>
              </a:lnSpc>
              <a:buFont typeface="Calibri" panose="020F0502020204030204" pitchFamily="34" charset="0"/>
              <a:buAutoNum type="arabicPeriod"/>
            </a:pPr>
            <a:r>
              <a:rPr lang="zh-CN" sz="1600">
                <a:latin typeface="微软雅黑" panose="020B0503020204020204" pitchFamily="34" charset="-122"/>
                <a:ea typeface="微软雅黑" panose="020B0503020204020204" pitchFamily="34" charset="-122"/>
                <a:cs typeface="Times New Roman" panose="02020603050405020304" pitchFamily="18" charset="0"/>
              </a:rPr>
              <a:t>扫描需要移入的货位条码</a:t>
            </a:r>
          </a:p>
          <a:p>
            <a:pPr>
              <a:lnSpc>
                <a:spcPct val="150000"/>
              </a:lnSpc>
              <a:buFont typeface="Calibri" panose="020F0502020204030204" pitchFamily="34" charset="0"/>
              <a:buAutoNum type="arabicPeriod"/>
            </a:pPr>
            <a:r>
              <a:rPr lang="zh-CN" sz="1600">
                <a:latin typeface="微软雅黑" panose="020B0503020204020204" pitchFamily="34" charset="-122"/>
                <a:ea typeface="微软雅黑" panose="020B0503020204020204" pitchFamily="34" charset="-122"/>
                <a:cs typeface="Times New Roman" panose="02020603050405020304" pitchFamily="18" charset="0"/>
              </a:rPr>
              <a:t>确认提交数据，条码系统自动完成产品货位移动的数据操作（货位信息只在条码系统中体现，</a:t>
            </a:r>
            <a:r>
              <a:rPr lang="en-US" altLang="zh-CN" sz="1600">
                <a:latin typeface="微软雅黑" panose="020B0503020204020204" pitchFamily="34" charset="-122"/>
                <a:ea typeface="微软雅黑" panose="020B0503020204020204" pitchFamily="34" charset="-122"/>
                <a:cs typeface="Times New Roman" panose="02020603050405020304" pitchFamily="18" charset="0"/>
              </a:rPr>
              <a:t>U8</a:t>
            </a: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系统中不体现）</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type="title" idx="4294967295"/>
          </p:nvPr>
        </p:nvSpPr>
        <p:spPr bwMode="auto">
          <a:xfrm>
            <a:off x="0" y="152400"/>
            <a:ext cx="7391400" cy="425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cs typeface="黑体" panose="02010609060101010101" pitchFamily="49" charset="-122"/>
              </a:rPr>
              <a:t>产品销售出库</a:t>
            </a:r>
            <a:endParaRPr lang="zh-CN" altLang="zh-CN" sz="2000" smtClean="0">
              <a:cs typeface="黑体" panose="02010609060101010101" pitchFamily="49" charset="-122"/>
            </a:endParaRPr>
          </a:p>
        </p:txBody>
      </p:sp>
      <p:sp>
        <p:nvSpPr>
          <p:cNvPr id="139267"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9268"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39269"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9270"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139271" name="Rectangle 1"/>
          <p:cNvSpPr>
            <a:spLocks noChangeArrowheads="1"/>
          </p:cNvSpPr>
          <p:nvPr/>
        </p:nvSpPr>
        <p:spPr bwMode="auto">
          <a:xfrm>
            <a:off x="304800" y="866775"/>
            <a:ext cx="8382000"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a:latin typeface="微软雅黑" panose="020B0503020204020204" pitchFamily="34" charset="-122"/>
                <a:ea typeface="微软雅黑" panose="020B0503020204020204" pitchFamily="34" charset="-122"/>
              </a:rPr>
              <a:t>高丝产品销售出库类型包括：产品发往分公司、产品直发客户、产品个人购买（团购）等。</a:t>
            </a:r>
          </a:p>
          <a:p>
            <a:endParaRPr lang="zh-CN" altLang="zh-CN" sz="1600" b="1">
              <a:latin typeface="微软雅黑" panose="020B0503020204020204" pitchFamily="34" charset="-122"/>
              <a:ea typeface="微软雅黑" panose="020B0503020204020204" pitchFamily="34" charset="-122"/>
            </a:endParaRPr>
          </a:p>
        </p:txBody>
      </p:sp>
      <p:sp>
        <p:nvSpPr>
          <p:cNvPr id="139272"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139273" name="Object 1"/>
          <p:cNvGraphicFramePr>
            <a:graphicFrameLocks noChangeAspect="1"/>
          </p:cNvGraphicFramePr>
          <p:nvPr/>
        </p:nvGraphicFramePr>
        <p:xfrm>
          <a:off x="685800" y="1447800"/>
          <a:ext cx="7620000" cy="1552575"/>
        </p:xfrm>
        <a:graphic>
          <a:graphicData uri="http://schemas.openxmlformats.org/presentationml/2006/ole">
            <p:oleObj spid="_x0000_s139276" name="Visio" r:id="rId4" imgW="6182329" imgH="1708651" progId="Visio.Drawing.11">
              <p:embed/>
            </p:oleObj>
          </a:graphicData>
        </a:graphic>
      </p:graphicFrame>
      <p:pic>
        <p:nvPicPr>
          <p:cNvPr id="139274" name="Picture 3" descr="销售出库-单品扫描完成"/>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43600" y="2895600"/>
            <a:ext cx="27432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75" name="Rectangle 4"/>
          <p:cNvSpPr>
            <a:spLocks noChangeArrowheads="1"/>
          </p:cNvSpPr>
          <p:nvPr/>
        </p:nvSpPr>
        <p:spPr bwMode="auto">
          <a:xfrm>
            <a:off x="381000" y="2895600"/>
            <a:ext cx="5181600" cy="371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sz="1400">
                <a:latin typeface="微软雅黑" panose="020B0503020204020204" pitchFamily="34" charset="-122"/>
                <a:ea typeface="微软雅黑" panose="020B0503020204020204" pitchFamily="34" charset="-122"/>
                <a:cs typeface="Times New Roman" panose="02020603050405020304" pitchFamily="18" charset="0"/>
              </a:rPr>
              <a:t>杭州仓库信息担当在</a:t>
            </a:r>
            <a:r>
              <a:rPr lang="en-US" altLang="zh-CN" sz="1400">
                <a:latin typeface="微软雅黑" panose="020B0503020204020204" pitchFamily="34" charset="-122"/>
                <a:ea typeface="微软雅黑" panose="020B0503020204020204" pitchFamily="34" charset="-122"/>
                <a:cs typeface="Times New Roman" panose="02020603050405020304" pitchFamily="18" charset="0"/>
              </a:rPr>
              <a:t>U8</a:t>
            </a: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中生成发货单</a:t>
            </a:r>
          </a:p>
          <a:p>
            <a:pPr>
              <a:lnSpc>
                <a:spcPct val="120000"/>
              </a:lnSpc>
              <a:buFont typeface="Calibri" panose="020F0502020204030204" pitchFamily="34" charset="0"/>
              <a:buAutoNum type="arabicPeriod"/>
            </a:pPr>
            <a:r>
              <a:rPr lang="zh-CN" altLang="en-US" sz="1400">
                <a:latin typeface="微软雅黑" panose="020B0503020204020204" pitchFamily="34" charset="-122"/>
                <a:ea typeface="微软雅黑" panose="020B0503020204020204" pitchFamily="34" charset="-122"/>
                <a:cs typeface="Times New Roman" panose="02020603050405020304" pitchFamily="18" charset="0"/>
              </a:rPr>
              <a:t>仓库发货人员通过条码系统拣货确认</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扫描发货单号条码</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选择要扫描的产品</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根据</a:t>
            </a:r>
            <a:r>
              <a:rPr lang="en-US" altLang="zh-CN" sz="1400">
                <a:latin typeface="微软雅黑" panose="020B0503020204020204" pitchFamily="34" charset="-122"/>
                <a:ea typeface="微软雅黑" panose="020B0503020204020204" pitchFamily="34" charset="-122"/>
              </a:rPr>
              <a:t>ERP</a:t>
            </a:r>
            <a:r>
              <a:rPr lang="zh-CN" altLang="en-US" sz="1400">
                <a:latin typeface="微软雅黑" panose="020B0503020204020204" pitchFamily="34" charset="-122"/>
                <a:ea typeface="微软雅黑" panose="020B0503020204020204" pitchFamily="34" charset="-122"/>
              </a:rPr>
              <a:t>单据的要求选择需要出库的产品批号，显示出该产品的入目数</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选择需要出库的产品货位</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逐一扫描需要出库的产品包装（大箱或中箱）条码累计出已扫描产品数量（除了整箱，系统支持扫描零头），可以随时查阅发货单和已操作数据。</a:t>
            </a:r>
          </a:p>
          <a:p>
            <a:pPr lvl="1">
              <a:lnSpc>
                <a:spcPct val="120000"/>
              </a:lnSpc>
              <a:buFont typeface="宋体" panose="02010600030101010101" pitchFamily="2" charset="-122"/>
              <a:buAutoNum type="circleNumDbPlain"/>
            </a:pPr>
            <a:r>
              <a:rPr lang="zh-CN" altLang="en-US" sz="1400">
                <a:latin typeface="微软雅黑" panose="020B0503020204020204" pitchFamily="34" charset="-122"/>
                <a:ea typeface="微软雅黑" panose="020B0503020204020204" pitchFamily="34" charset="-122"/>
              </a:rPr>
              <a:t>全部货品扫描完成后向后台系统提交数据，系统会对发货单数据与条码扫描数据进行核对。</a:t>
            </a:r>
          </a:p>
          <a:p>
            <a:pPr lvl="1">
              <a:lnSpc>
                <a:spcPct val="120000"/>
              </a:lnSpc>
              <a:buFont typeface="宋体" panose="02010600030101010101" pitchFamily="2" charset="-122"/>
              <a:buAutoNum type="circleNumDbPlain"/>
            </a:pPr>
            <a:r>
              <a:rPr lang="zh-CN" altLang="en-US" sz="1400">
                <a:solidFill>
                  <a:srgbClr val="000000"/>
                </a:solidFill>
                <a:latin typeface="微软雅黑" panose="020B0503020204020204" pitchFamily="34" charset="-122"/>
                <a:ea typeface="微软雅黑" panose="020B0503020204020204" pitchFamily="34" charset="-122"/>
              </a:rPr>
              <a:t>条码管理系统依据提交的数据自动生成</a:t>
            </a:r>
            <a:r>
              <a:rPr lang="en-US" altLang="zh-CN" sz="1400">
                <a:solidFill>
                  <a:srgbClr val="000000"/>
                </a:solidFill>
                <a:latin typeface="微软雅黑" panose="020B0503020204020204" pitchFamily="34" charset="-122"/>
                <a:ea typeface="微软雅黑" panose="020B0503020204020204" pitchFamily="34" charset="-122"/>
              </a:rPr>
              <a:t>U8</a:t>
            </a:r>
            <a:r>
              <a:rPr lang="zh-CN" altLang="en-US" sz="1400">
                <a:solidFill>
                  <a:srgbClr val="000000"/>
                </a:solidFill>
                <a:latin typeface="微软雅黑" panose="020B0503020204020204" pitchFamily="34" charset="-122"/>
                <a:ea typeface="微软雅黑" panose="020B0503020204020204" pitchFamily="34" charset="-122"/>
              </a:rPr>
              <a:t>系统的销售出库单。 </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bwMode="auto">
          <a:xfrm>
            <a:off x="152400" y="152400"/>
            <a:ext cx="7391400" cy="4254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cs typeface="黑体" panose="02010609060101010101" pitchFamily="49" charset="-122"/>
              </a:rPr>
              <a:t>产品销售出库  </a:t>
            </a:r>
            <a:r>
              <a:rPr lang="en-US" altLang="zh-CN" sz="2000" smtClean="0">
                <a:cs typeface="黑体" panose="02010609060101010101" pitchFamily="49" charset="-122"/>
              </a:rPr>
              <a:t>- </a:t>
            </a:r>
            <a:r>
              <a:rPr lang="zh-CN" altLang="en-US" sz="2000" smtClean="0">
                <a:cs typeface="黑体" panose="02010609060101010101" pitchFamily="49" charset="-122"/>
              </a:rPr>
              <a:t>发货拼箱</a:t>
            </a:r>
            <a:endParaRPr lang="zh-CN" altLang="zh-CN" sz="2000" smtClean="0">
              <a:cs typeface="黑体" panose="02010609060101010101" pitchFamily="49" charset="-122"/>
            </a:endParaRPr>
          </a:p>
        </p:txBody>
      </p:sp>
      <p:sp>
        <p:nvSpPr>
          <p:cNvPr id="141315"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1316"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41317"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1318"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141319" name="Rectangle 1"/>
          <p:cNvSpPr>
            <a:spLocks noChangeArrowheads="1"/>
          </p:cNvSpPr>
          <p:nvPr/>
        </p:nvSpPr>
        <p:spPr bwMode="auto">
          <a:xfrm>
            <a:off x="2057400" y="838200"/>
            <a:ext cx="64008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1600">
                <a:latin typeface="微软雅黑" panose="020B0503020204020204" pitchFamily="34" charset="-122"/>
                <a:ea typeface="微软雅黑" panose="020B0503020204020204" pitchFamily="34" charset="-122"/>
              </a:rPr>
              <a:t>出库单中的产品如果有零头产品时就需要在拣货出库后到指定的拼箱区域做拼箱扫描确认的动作，并打印出拼箱的装箱清单和装箱的物流标签，控制只能是一张发货单的零头拼成一箱或多箱。</a:t>
            </a:r>
          </a:p>
          <a:p>
            <a:endParaRPr lang="zh-CN" altLang="zh-CN" sz="1600">
              <a:latin typeface="微软雅黑" panose="020B0503020204020204" pitchFamily="34" charset="-122"/>
              <a:ea typeface="微软雅黑" panose="020B0503020204020204" pitchFamily="34" charset="-122"/>
            </a:endParaRPr>
          </a:p>
        </p:txBody>
      </p:sp>
      <p:sp>
        <p:nvSpPr>
          <p:cNvPr id="141320"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1321"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141322" name="Object 3"/>
          <p:cNvGraphicFramePr>
            <a:graphicFrameLocks noChangeAspect="1"/>
          </p:cNvGraphicFramePr>
          <p:nvPr/>
        </p:nvGraphicFramePr>
        <p:xfrm>
          <a:off x="685800" y="685800"/>
          <a:ext cx="1219200" cy="1309688"/>
        </p:xfrm>
        <a:graphic>
          <a:graphicData uri="http://schemas.openxmlformats.org/presentationml/2006/ole">
            <p:oleObj spid="_x0000_s141329" name="Visio" r:id="rId4" imgW="3772420" imgH="4056871" progId="Visio.Drawing.11">
              <p:embed/>
            </p:oleObj>
          </a:graphicData>
        </a:graphic>
      </p:graphicFrame>
      <p:pic>
        <p:nvPicPr>
          <p:cNvPr id="71685" name="Picture 5" descr="拼箱主画面"/>
          <p:cNvPicPr>
            <a:picLocks noChangeAspect="1" noChangeArrowheads="1"/>
          </p:cNvPicPr>
          <p:nvPr/>
        </p:nvPicPr>
        <p:blipFill>
          <a:blip r:embed="rId5" cstate="print"/>
          <a:srcRect/>
          <a:stretch>
            <a:fillRect/>
          </a:stretch>
        </p:blipFill>
        <p:spPr bwMode="auto">
          <a:xfrm>
            <a:off x="228714" y="2209832"/>
            <a:ext cx="2201275" cy="3200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687" name="Picture 7" descr="物流标签打印"/>
          <p:cNvPicPr>
            <a:picLocks noChangeAspect="1" noChangeArrowheads="1"/>
          </p:cNvPicPr>
          <p:nvPr/>
        </p:nvPicPr>
        <p:blipFill>
          <a:blip r:embed="rId6" cstate="print"/>
          <a:srcRect/>
          <a:stretch>
            <a:fillRect/>
          </a:stretch>
        </p:blipFill>
        <p:spPr bwMode="auto">
          <a:xfrm>
            <a:off x="2971800" y="1828800"/>
            <a:ext cx="3581400" cy="2514600"/>
          </a:xfrm>
          <a:prstGeom prst="rect">
            <a:avLst/>
          </a:prstGeom>
          <a:ln>
            <a:noFill/>
          </a:ln>
          <a:effectLst>
            <a:outerShdw blurRad="292100" dist="139700" dir="2700000" algn="tl" rotWithShape="0">
              <a:srgbClr val="333333">
                <a:alpha val="65000"/>
              </a:srgbClr>
            </a:outerShdw>
          </a:effectLst>
        </p:spPr>
      </p:pic>
      <p:pic>
        <p:nvPicPr>
          <p:cNvPr id="71688" name="图片 13"/>
          <p:cNvPicPr>
            <a:picLocks noChangeAspect="1" noChangeArrowheads="1"/>
          </p:cNvPicPr>
          <p:nvPr/>
        </p:nvPicPr>
        <p:blipFill>
          <a:blip r:embed="rId7" cstate="print"/>
          <a:srcRect/>
          <a:stretch>
            <a:fillRect/>
          </a:stretch>
        </p:blipFill>
        <p:spPr bwMode="auto">
          <a:xfrm>
            <a:off x="6686550" y="2209800"/>
            <a:ext cx="2228850" cy="1628775"/>
          </a:xfrm>
          <a:prstGeom prst="rect">
            <a:avLst/>
          </a:prstGeom>
          <a:ln>
            <a:noFill/>
          </a:ln>
          <a:effectLst>
            <a:outerShdw blurRad="292100" dist="139700" dir="2700000" algn="tl" rotWithShape="0">
              <a:srgbClr val="333333">
                <a:alpha val="65000"/>
              </a:srgbClr>
            </a:outerShdw>
          </a:effectLst>
        </p:spPr>
      </p:pic>
      <p:pic>
        <p:nvPicPr>
          <p:cNvPr id="71689" name="Picture 9"/>
          <p:cNvPicPr>
            <a:picLocks noChangeAspect="1" noChangeArrowheads="1"/>
          </p:cNvPicPr>
          <p:nvPr/>
        </p:nvPicPr>
        <p:blipFill>
          <a:blip r:embed="rId8" cstate="print"/>
          <a:srcRect/>
          <a:stretch>
            <a:fillRect/>
          </a:stretch>
        </p:blipFill>
        <p:spPr bwMode="auto">
          <a:xfrm>
            <a:off x="2971800" y="4572000"/>
            <a:ext cx="5867400" cy="2057400"/>
          </a:xfrm>
          <a:prstGeom prst="rect">
            <a:avLst/>
          </a:prstGeom>
          <a:ln>
            <a:noFill/>
          </a:ln>
          <a:effectLst>
            <a:outerShdw blurRad="292100" dist="139700" dir="2700000" algn="tl" rotWithShape="0">
              <a:srgbClr val="333333">
                <a:alpha val="65000"/>
              </a:srgbClr>
            </a:outerShdw>
          </a:effectLst>
        </p:spPr>
      </p:pic>
      <p:sp>
        <p:nvSpPr>
          <p:cNvPr id="19" name="燕尾形箭头 18"/>
          <p:cNvSpPr/>
          <p:nvPr/>
        </p:nvSpPr>
        <p:spPr>
          <a:xfrm>
            <a:off x="2514600" y="3810000"/>
            <a:ext cx="381000" cy="228600"/>
          </a:xfrm>
          <a:prstGeom prst="notchedRightArrow">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p>
        </p:txBody>
      </p:sp>
      <p:sp>
        <p:nvSpPr>
          <p:cNvPr id="20" name="燕尾形箭头 19"/>
          <p:cNvSpPr/>
          <p:nvPr/>
        </p:nvSpPr>
        <p:spPr>
          <a:xfrm>
            <a:off x="2514600" y="5029200"/>
            <a:ext cx="381000" cy="228600"/>
          </a:xfrm>
          <a:prstGeom prst="notchedRightArrow">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type="title"/>
          </p:nvPr>
        </p:nvSpPr>
        <p:spPr bwMode="auto">
          <a:xfrm>
            <a:off x="228600" y="168275"/>
            <a:ext cx="7391400" cy="4254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000" smtClean="0">
                <a:solidFill>
                  <a:srgbClr val="C00000"/>
                </a:solidFill>
                <a:cs typeface="黑体" panose="02010609060101010101" pitchFamily="49" charset="-122"/>
              </a:rPr>
              <a:t>仓库盘点</a:t>
            </a:r>
            <a:endParaRPr lang="zh-CN" altLang="zh-CN" sz="2000" smtClean="0">
              <a:solidFill>
                <a:srgbClr val="C00000"/>
              </a:solidFill>
              <a:cs typeface="黑体" panose="02010609060101010101" pitchFamily="49" charset="-122"/>
            </a:endParaRPr>
          </a:p>
        </p:txBody>
      </p:sp>
      <p:sp>
        <p:nvSpPr>
          <p:cNvPr id="143363" name="Rectangle 5"/>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3364" name="Rectangle 8"/>
          <p:cNvSpPr>
            <a:spLocks noChangeArrowheads="1"/>
          </p:cNvSpPr>
          <p:nvPr/>
        </p:nvSpPr>
        <p:spPr bwMode="auto">
          <a:xfrm>
            <a:off x="0" y="7467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Calibri" panose="020F0502020204030204" pitchFamily="34" charset="0"/>
                <a:cs typeface="Times New Roman" panose="02020603050405020304" pitchFamily="18" charset="0"/>
              </a:rPr>
              <a:t>   </a:t>
            </a:r>
            <a:endParaRPr lang="en-US" altLang="zh-CN"/>
          </a:p>
        </p:txBody>
      </p:sp>
      <p:sp>
        <p:nvSpPr>
          <p:cNvPr id="143365" name="Rectangle 6"/>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3366" name="Rectangle 14"/>
          <p:cNvSpPr>
            <a:spLocks noChangeArrowheads="1"/>
          </p:cNvSpPr>
          <p:nvPr/>
        </p:nvSpPr>
        <p:spPr bwMode="auto">
          <a:xfrm>
            <a:off x="800100" y="2571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宋体" panose="02010600030101010101" pitchFamily="2" charset="-122"/>
                <a:cs typeface="Times New Roman" panose="02020603050405020304" pitchFamily="18" charset="0"/>
              </a:rPr>
              <a:t>        </a:t>
            </a:r>
            <a:endParaRPr lang="en-US" altLang="zh-CN"/>
          </a:p>
        </p:txBody>
      </p:sp>
      <p:sp>
        <p:nvSpPr>
          <p:cNvPr id="143367" name="Rectangle 1"/>
          <p:cNvSpPr>
            <a:spLocks noChangeArrowheads="1"/>
          </p:cNvSpPr>
          <p:nvPr/>
        </p:nvSpPr>
        <p:spPr bwMode="auto">
          <a:xfrm>
            <a:off x="1981200" y="838200"/>
            <a:ext cx="662940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1600" dirty="0">
                <a:latin typeface="微软雅黑" panose="020B0503020204020204" pitchFamily="34" charset="-122"/>
                <a:ea typeface="微软雅黑" panose="020B0503020204020204" pitchFamily="34" charset="-122"/>
              </a:rPr>
              <a:t>每个月对仓库按库位做产品盘点，盘点的标准是每盘点一个库位中一品一批产品后提交一次，所有产品盘点扫描提交后再做条码系统中产品库位表的盈亏处理，并生成</a:t>
            </a:r>
            <a:r>
              <a:rPr lang="en-US" altLang="zh-CN" sz="1600" dirty="0">
                <a:latin typeface="微软雅黑" panose="020B0503020204020204" pitchFamily="34" charset="-122"/>
                <a:ea typeface="微软雅黑" panose="020B0503020204020204" pitchFamily="34" charset="-122"/>
              </a:rPr>
              <a:t>U8</a:t>
            </a:r>
            <a:r>
              <a:rPr lang="zh-CN" altLang="zh-CN" sz="1600" dirty="0">
                <a:latin typeface="微软雅黑" panose="020B0503020204020204" pitchFamily="34" charset="-122"/>
                <a:ea typeface="微软雅黑" panose="020B0503020204020204" pitchFamily="34" charset="-122"/>
              </a:rPr>
              <a:t>系统需要的盘盈盘亏单据。</a:t>
            </a:r>
          </a:p>
        </p:txBody>
      </p:sp>
      <p:sp>
        <p:nvSpPr>
          <p:cNvPr id="143368"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3369"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4337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838200"/>
            <a:ext cx="95567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33" name="Picture 5" descr="盘点-期初盘点-输入散件数"/>
          <p:cNvPicPr>
            <a:picLocks noChangeAspect="1" noChangeArrowheads="1"/>
          </p:cNvPicPr>
          <p:nvPr/>
        </p:nvPicPr>
        <p:blipFill>
          <a:blip r:embed="rId4" cstate="print"/>
          <a:srcRect/>
          <a:stretch>
            <a:fillRect/>
          </a:stretch>
        </p:blipFill>
        <p:spPr bwMode="auto">
          <a:xfrm>
            <a:off x="5791200" y="2193925"/>
            <a:ext cx="2571750" cy="3429000"/>
          </a:xfrm>
          <a:prstGeom prst="rect">
            <a:avLst/>
          </a:prstGeom>
          <a:ln>
            <a:noFill/>
          </a:ln>
          <a:effectLst>
            <a:outerShdw blurRad="292100" dist="139700" dir="2700000" algn="tl" rotWithShape="0">
              <a:srgbClr val="333333">
                <a:alpha val="65000"/>
              </a:srgbClr>
            </a:outerShdw>
          </a:effectLst>
        </p:spPr>
      </p:pic>
      <p:sp>
        <p:nvSpPr>
          <p:cNvPr id="20" name="矩形 19"/>
          <p:cNvSpPr/>
          <p:nvPr/>
        </p:nvSpPr>
        <p:spPr>
          <a:xfrm>
            <a:off x="609600" y="2093913"/>
            <a:ext cx="4800600" cy="3324225"/>
          </a:xfrm>
          <a:prstGeom prst="rect">
            <a:avLst/>
          </a:prstGeom>
        </p:spPr>
        <p:txBody>
          <a:bodyPr>
            <a:spAutoFit/>
          </a:bodyPr>
          <a:lstStyle/>
          <a:p>
            <a:pPr marL="342900" indent="-342900">
              <a:lnSpc>
                <a:spcPct val="150000"/>
              </a:lnSpc>
              <a:buFont typeface="+mj-lt"/>
              <a:buAutoNum type="arabicPeriod"/>
              <a:defRPr/>
            </a:pPr>
            <a:r>
              <a:rPr lang="zh-CN" altLang="zh-CN" sz="1600" dirty="0">
                <a:latin typeface="微软雅黑" pitchFamily="34" charset="-122"/>
                <a:ea typeface="微软雅黑" pitchFamily="34" charset="-122"/>
              </a:rPr>
              <a:t>将现有条码库位表中的库存数据导入到盘点表中，从这个时候开始一直到仓库盈亏处理好，这段时间库存需要冻结，不能做出入库操作</a:t>
            </a:r>
            <a:endParaRPr lang="en-US" altLang="zh-CN" sz="1600" dirty="0">
              <a:latin typeface="微软雅黑" pitchFamily="34" charset="-122"/>
              <a:ea typeface="微软雅黑" pitchFamily="34" charset="-122"/>
            </a:endParaRPr>
          </a:p>
          <a:p>
            <a:pPr marL="342900" indent="-342900">
              <a:lnSpc>
                <a:spcPct val="150000"/>
              </a:lnSpc>
              <a:buFont typeface="+mj-lt"/>
              <a:buAutoNum type="arabicPeriod"/>
              <a:defRPr/>
            </a:pPr>
            <a:r>
              <a:rPr lang="zh-CN" altLang="zh-CN" sz="1600" dirty="0">
                <a:latin typeface="微软雅黑" pitchFamily="34" charset="-122"/>
                <a:ea typeface="微软雅黑" pitchFamily="34" charset="-122"/>
              </a:rPr>
              <a:t>仓库人员使用无线条码系统进行实物盘点（一次操作针对一品、一货位、一批次）</a:t>
            </a:r>
          </a:p>
          <a:p>
            <a:pPr marL="342900" indent="-342900">
              <a:lnSpc>
                <a:spcPct val="150000"/>
              </a:lnSpc>
              <a:buFont typeface="+mj-lt"/>
              <a:buAutoNum type="arabicPeriod"/>
              <a:defRPr/>
            </a:pPr>
            <a:r>
              <a:rPr lang="zh-CN" altLang="zh-CN" sz="1600" dirty="0">
                <a:latin typeface="微软雅黑" pitchFamily="34" charset="-122"/>
                <a:ea typeface="微软雅黑" pitchFamily="34" charset="-122"/>
              </a:rPr>
              <a:t>所有库位的盘点扫描提交到盘点表中后（填入实盘数），并生成条码系统的库存数据与实盘数的差异生成</a:t>
            </a:r>
            <a:r>
              <a:rPr lang="en-US" altLang="zh-CN" sz="1600" dirty="0">
                <a:latin typeface="微软雅黑" pitchFamily="34" charset="-122"/>
                <a:ea typeface="微软雅黑" pitchFamily="34" charset="-122"/>
              </a:rPr>
              <a:t>U8</a:t>
            </a:r>
            <a:r>
              <a:rPr lang="zh-CN" altLang="zh-CN" sz="1600" dirty="0">
                <a:latin typeface="微软雅黑" pitchFamily="34" charset="-122"/>
                <a:ea typeface="微软雅黑" pitchFamily="34" charset="-122"/>
              </a:rPr>
              <a:t>系统中的盘盈盘亏单</a:t>
            </a:r>
          </a:p>
          <a:p>
            <a:pPr>
              <a:defRPr/>
            </a:pPr>
            <a:endParaRPr lang="zh-CN" altLang="zh-C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447644" y="1219258"/>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447644" y="1886008"/>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447644" y="2590858"/>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447644" y="3810004"/>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447644" y="4495804"/>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447578" y="3200438"/>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447730" y="5181586"/>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bwMode="auto">
          <a:xfrm>
            <a:off x="76124" y="14128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dirty="0" smtClean="0">
                <a:ln>
                  <a:noFill/>
                </a:ln>
                <a:solidFill>
                  <a:srgbClr val="E60012"/>
                </a:solidFill>
                <a:effectLst/>
                <a:uLnTx/>
                <a:uFillTx/>
                <a:latin typeface="+mj-lt"/>
                <a:ea typeface="+mj-ea"/>
                <a:cs typeface="黑体" panose="02010609060101010101" pitchFamily="49" charset="-122"/>
              </a:rPr>
              <a:t>库存条码应用体验场景</a:t>
            </a:r>
            <a:endParaRPr kumimoji="1" lang="zh-CN" altLang="zh-CN" sz="2000" b="1" i="0" u="none" strike="noStrike" kern="0" cap="none" spc="0" normalizeH="0" baseline="0" noProof="0" dirty="0" smtClean="0">
              <a:ln>
                <a:noFill/>
              </a:ln>
              <a:solidFill>
                <a:srgbClr val="E60012"/>
              </a:solidFill>
              <a:effectLst/>
              <a:uLnTx/>
              <a:uFillTx/>
              <a:latin typeface="+mj-lt"/>
              <a:ea typeface="+mj-ea"/>
              <a:cs typeface="黑体" panose="02010609060101010101" pitchFamily="49" charset="-122"/>
            </a:endParaRPr>
          </a:p>
        </p:txBody>
      </p:sp>
      <p:pic>
        <p:nvPicPr>
          <p:cNvPr id="270338" name="Picture 2" descr="https://encrypted-tbn1.gstatic.com/images?q=tbn:ANd9GcS8OMzTH4LanHVl9vXpHwe-hODBmRnestMpSBZ00E4u_gRLBReRgA"/>
          <p:cNvPicPr>
            <a:picLocks noChangeAspect="1" noChangeArrowheads="1"/>
          </p:cNvPicPr>
          <p:nvPr/>
        </p:nvPicPr>
        <p:blipFill>
          <a:blip r:embed="rId2" cstate="print"/>
          <a:srcRect/>
          <a:stretch>
            <a:fillRect/>
          </a:stretch>
        </p:blipFill>
        <p:spPr bwMode="auto">
          <a:xfrm>
            <a:off x="609705" y="4998679"/>
            <a:ext cx="1828752" cy="1249647"/>
          </a:xfrm>
          <a:prstGeom prst="rect">
            <a:avLst/>
          </a:prstGeom>
          <a:noFill/>
          <a:ln>
            <a:solidFill>
              <a:schemeClr val="tx1">
                <a:lumMod val="50000"/>
                <a:lumOff val="50000"/>
              </a:schemeClr>
            </a:solidFill>
          </a:ln>
        </p:spPr>
      </p:pic>
      <p:pic>
        <p:nvPicPr>
          <p:cNvPr id="270340" name="Picture 4" descr="https://encrypted-tbn0.gstatic.com/images?q=tbn:ANd9GcQOjH6GLs0_FRIDUckgmSDfldALADGJHHBVwpAgoxgXZlNE_4oz">
            <a:hlinkClick r:id="rId3"/>
          </p:cNvPr>
          <p:cNvPicPr>
            <a:picLocks noChangeAspect="1" noChangeArrowheads="1"/>
          </p:cNvPicPr>
          <p:nvPr/>
        </p:nvPicPr>
        <p:blipFill>
          <a:blip r:embed="rId4" cstate="print"/>
          <a:srcRect/>
          <a:stretch>
            <a:fillRect/>
          </a:stretch>
        </p:blipFill>
        <p:spPr bwMode="auto">
          <a:xfrm>
            <a:off x="609704" y="3886188"/>
            <a:ext cx="1836000" cy="886345"/>
          </a:xfrm>
          <a:prstGeom prst="rect">
            <a:avLst/>
          </a:prstGeom>
          <a:noFill/>
          <a:ln>
            <a:solidFill>
              <a:schemeClr val="tx1">
                <a:lumMod val="50000"/>
                <a:lumOff val="50000"/>
              </a:schemeClr>
            </a:solidFill>
          </a:ln>
        </p:spPr>
      </p:pic>
      <p:pic>
        <p:nvPicPr>
          <p:cNvPr id="270343" name="Picture 7"/>
          <p:cNvPicPr>
            <a:picLocks noChangeAspect="1" noChangeArrowheads="1"/>
          </p:cNvPicPr>
          <p:nvPr/>
        </p:nvPicPr>
        <p:blipFill>
          <a:blip r:embed="rId5" cstate="print"/>
          <a:srcRect/>
          <a:stretch>
            <a:fillRect/>
          </a:stretch>
        </p:blipFill>
        <p:spPr bwMode="auto">
          <a:xfrm>
            <a:off x="1066892" y="2336595"/>
            <a:ext cx="1371564" cy="1320999"/>
          </a:xfrm>
          <a:prstGeom prst="rect">
            <a:avLst/>
          </a:prstGeom>
          <a:noFill/>
          <a:ln w="9525">
            <a:solidFill>
              <a:schemeClr val="tx1">
                <a:lumMod val="50000"/>
                <a:lumOff val="50000"/>
              </a:schemeClr>
            </a:solidFill>
            <a:miter lim="800000"/>
            <a:headEnd/>
            <a:tailEnd/>
          </a:ln>
        </p:spPr>
      </p:pic>
      <p:pic>
        <p:nvPicPr>
          <p:cNvPr id="302082" name="Picture 2" descr="https://encrypted-tbn1.gstatic.com/images?q=tbn:ANd9GcRN1t-ZLQihUNuIBRBdU7KFR7fMiB76cte1swOzjD54-6bdYMiYNg"/>
          <p:cNvPicPr>
            <a:picLocks noChangeAspect="1" noChangeArrowheads="1"/>
          </p:cNvPicPr>
          <p:nvPr/>
        </p:nvPicPr>
        <p:blipFill>
          <a:blip r:embed="rId6" cstate="print"/>
          <a:srcRect/>
          <a:stretch>
            <a:fillRect/>
          </a:stretch>
        </p:blipFill>
        <p:spPr bwMode="auto">
          <a:xfrm>
            <a:off x="1143090" y="838268"/>
            <a:ext cx="1295366" cy="1244457"/>
          </a:xfrm>
          <a:prstGeom prst="rect">
            <a:avLst/>
          </a:prstGeom>
          <a:noFill/>
          <a:ln>
            <a:solidFill>
              <a:schemeClr val="tx1">
                <a:lumMod val="50000"/>
                <a:lumOff val="50000"/>
              </a:schemeClr>
            </a:solidFill>
          </a:ln>
        </p:spPr>
      </p:pic>
      <p:sp>
        <p:nvSpPr>
          <p:cNvPr id="7" name="矩形 6"/>
          <p:cNvSpPr/>
          <p:nvPr/>
        </p:nvSpPr>
        <p:spPr>
          <a:xfrm>
            <a:off x="2819446" y="1219258"/>
            <a:ext cx="4724276" cy="923330"/>
          </a:xfrm>
          <a:prstGeom prst="rect">
            <a:avLst/>
          </a:prstGeom>
        </p:spPr>
        <p:txBody>
          <a:bodyPr wrap="square">
            <a:spAutoFit/>
          </a:bodyPr>
          <a:lstStyle/>
          <a:p>
            <a:pPr marL="342900" indent="-342900">
              <a:lnSpc>
                <a:spcPct val="150000"/>
              </a:lnSpc>
              <a:defRPr/>
            </a:pPr>
            <a:r>
              <a:rPr lang="zh-CN" altLang="en-US" b="1" dirty="0" smtClean="0">
                <a:latin typeface="+mn-ea"/>
                <a:ea typeface="+mn-ea"/>
              </a:rPr>
              <a:t>场景：</a:t>
            </a:r>
            <a:r>
              <a:rPr lang="en-US" altLang="zh-CN" dirty="0" smtClean="0">
                <a:latin typeface="+mn-ea"/>
                <a:ea typeface="+mn-ea"/>
              </a:rPr>
              <a:t>999</a:t>
            </a:r>
            <a:r>
              <a:rPr lang="zh-CN" altLang="en-US" dirty="0" smtClean="0">
                <a:latin typeface="+mn-ea"/>
                <a:ea typeface="+mn-ea"/>
              </a:rPr>
              <a:t>帐套，模拟电子产品品牌商，出入</a:t>
            </a:r>
            <a:endParaRPr lang="en-US" altLang="zh-CN" dirty="0" smtClean="0">
              <a:latin typeface="+mn-ea"/>
              <a:ea typeface="+mn-ea"/>
            </a:endParaRPr>
          </a:p>
          <a:p>
            <a:pPr marL="342900" indent="-342900">
              <a:lnSpc>
                <a:spcPct val="150000"/>
              </a:lnSpc>
              <a:defRPr/>
            </a:pPr>
            <a:r>
              <a:rPr lang="zh-CN" altLang="en-US" dirty="0" smtClean="0">
                <a:latin typeface="+mn-ea"/>
                <a:ea typeface="+mn-ea"/>
              </a:rPr>
              <a:t>库及仓储作业</a:t>
            </a:r>
            <a:endParaRPr lang="zh-CN" altLang="zh-CN" dirty="0">
              <a:latin typeface="+mn-ea"/>
              <a:ea typeface="+mn-ea"/>
            </a:endParaRPr>
          </a:p>
        </p:txBody>
      </p:sp>
      <p:sp>
        <p:nvSpPr>
          <p:cNvPr id="8" name="矩形 7"/>
          <p:cNvSpPr/>
          <p:nvPr/>
        </p:nvSpPr>
        <p:spPr>
          <a:xfrm>
            <a:off x="2819446" y="2667673"/>
            <a:ext cx="4800600" cy="458908"/>
          </a:xfrm>
          <a:prstGeom prst="rect">
            <a:avLst/>
          </a:prstGeom>
        </p:spPr>
        <p:txBody>
          <a:bodyPr>
            <a:spAutoFit/>
          </a:bodyPr>
          <a:lstStyle/>
          <a:p>
            <a:pPr marL="342900" indent="-342900">
              <a:lnSpc>
                <a:spcPct val="150000"/>
              </a:lnSpc>
              <a:defRPr/>
            </a:pPr>
            <a:r>
              <a:rPr lang="zh-CN" altLang="en-US" b="1" dirty="0" smtClean="0">
                <a:latin typeface="+mn-ea"/>
                <a:ea typeface="+mn-ea"/>
              </a:rPr>
              <a:t>存货</a:t>
            </a:r>
            <a:r>
              <a:rPr lang="zh-CN" altLang="en-US" b="1" dirty="0" smtClean="0">
                <a:latin typeface="+mn-ea"/>
                <a:ea typeface="+mn-ea"/>
              </a:rPr>
              <a:t>：</a:t>
            </a:r>
            <a:r>
              <a:rPr lang="zh-CN" altLang="en-US" dirty="0" smtClean="0">
                <a:latin typeface="+mn-ea"/>
                <a:ea typeface="+mn-ea"/>
              </a:rPr>
              <a:t>外购产成品（有序列号管理）</a:t>
            </a:r>
            <a:endParaRPr lang="zh-CN" altLang="zh-CN" dirty="0">
              <a:latin typeface="+mn-ea"/>
              <a:ea typeface="+mn-ea"/>
            </a:endParaRPr>
          </a:p>
        </p:txBody>
      </p:sp>
      <p:sp>
        <p:nvSpPr>
          <p:cNvPr id="9" name="矩形 8"/>
          <p:cNvSpPr/>
          <p:nvPr/>
        </p:nvSpPr>
        <p:spPr>
          <a:xfrm>
            <a:off x="2819446" y="3911743"/>
            <a:ext cx="4800600" cy="507831"/>
          </a:xfrm>
          <a:prstGeom prst="rect">
            <a:avLst/>
          </a:prstGeom>
        </p:spPr>
        <p:txBody>
          <a:bodyPr>
            <a:spAutoFit/>
          </a:bodyPr>
          <a:lstStyle/>
          <a:p>
            <a:pPr marL="342900" indent="-342900">
              <a:lnSpc>
                <a:spcPct val="150000"/>
              </a:lnSpc>
              <a:defRPr/>
            </a:pPr>
            <a:r>
              <a:rPr lang="zh-CN" altLang="en-US" b="1" dirty="0" smtClean="0">
                <a:latin typeface="+mn-ea"/>
                <a:ea typeface="+mn-ea"/>
              </a:rPr>
              <a:t>仓库：</a:t>
            </a:r>
            <a:r>
              <a:rPr lang="zh-CN" altLang="en-US" dirty="0" smtClean="0">
                <a:latin typeface="+mn-ea"/>
                <a:ea typeface="+mn-ea"/>
              </a:rPr>
              <a:t>成品立体仓</a:t>
            </a:r>
            <a:endParaRPr lang="zh-CN" altLang="zh-CN" dirty="0">
              <a:latin typeface="+mn-ea"/>
              <a:ea typeface="+mn-ea"/>
            </a:endParaRPr>
          </a:p>
        </p:txBody>
      </p:sp>
      <p:sp>
        <p:nvSpPr>
          <p:cNvPr id="10" name="矩形 9"/>
          <p:cNvSpPr/>
          <p:nvPr/>
        </p:nvSpPr>
        <p:spPr>
          <a:xfrm>
            <a:off x="2819446" y="5207109"/>
            <a:ext cx="4800600" cy="507831"/>
          </a:xfrm>
          <a:prstGeom prst="rect">
            <a:avLst/>
          </a:prstGeom>
        </p:spPr>
        <p:txBody>
          <a:bodyPr>
            <a:spAutoFit/>
          </a:bodyPr>
          <a:lstStyle/>
          <a:p>
            <a:pPr marL="342900" indent="-342900">
              <a:lnSpc>
                <a:spcPct val="150000"/>
              </a:lnSpc>
              <a:defRPr/>
            </a:pPr>
            <a:r>
              <a:rPr lang="zh-CN" altLang="en-US" b="1" dirty="0" smtClean="0">
                <a:latin typeface="+mn-ea"/>
                <a:ea typeface="+mn-ea"/>
              </a:rPr>
              <a:t>货位：</a:t>
            </a:r>
            <a:r>
              <a:rPr lang="zh-CN" altLang="en-US" dirty="0" smtClean="0">
                <a:latin typeface="+mn-ea"/>
                <a:ea typeface="+mn-ea"/>
              </a:rPr>
              <a:t>托盘位、仓储位、缓存位、发货位</a:t>
            </a:r>
            <a:endParaRPr lang="zh-CN" altLang="zh-CN" dirty="0">
              <a:latin typeface="+mn-ea"/>
              <a:ea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bwMode="auto">
          <a:xfrm>
            <a:off x="76124" y="141288"/>
            <a:ext cx="7391400" cy="4238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dirty="0" smtClean="0">
                <a:ln>
                  <a:noFill/>
                </a:ln>
                <a:solidFill>
                  <a:srgbClr val="E60012"/>
                </a:solidFill>
                <a:effectLst/>
                <a:uLnTx/>
                <a:uFillTx/>
                <a:latin typeface="+mj-lt"/>
                <a:ea typeface="+mj-ea"/>
                <a:cs typeface="黑体" panose="02010609060101010101" pitchFamily="49" charset="-122"/>
              </a:rPr>
              <a:t>库存条码应用体验场景</a:t>
            </a:r>
            <a:endParaRPr kumimoji="1" lang="zh-CN" altLang="zh-CN" sz="2000" b="1" i="0" u="none" strike="noStrike" kern="0" cap="none" spc="0" normalizeH="0" baseline="0" noProof="0" dirty="0" smtClean="0">
              <a:ln>
                <a:noFill/>
              </a:ln>
              <a:solidFill>
                <a:srgbClr val="E60012"/>
              </a:solidFill>
              <a:effectLst/>
              <a:uLnTx/>
              <a:uFillTx/>
              <a:latin typeface="+mj-lt"/>
              <a:ea typeface="+mj-ea"/>
              <a:cs typeface="黑体" panose="02010609060101010101" pitchFamily="49" charset="-122"/>
            </a:endParaRPr>
          </a:p>
        </p:txBody>
      </p:sp>
      <p:pic>
        <p:nvPicPr>
          <p:cNvPr id="6" name="Picture 9" descr="https://encrypted-tbn1.gstatic.com/images?q=tbn:ANd9GcTXAwjmDv1VGSS0up2wlCv0JsmN-4T2-hanKMkrBeg7w_wmoKTc"/>
          <p:cNvPicPr>
            <a:picLocks noChangeAspect="1" noChangeArrowheads="1"/>
          </p:cNvPicPr>
          <p:nvPr/>
        </p:nvPicPr>
        <p:blipFill>
          <a:blip r:embed="rId2" cstate="print"/>
          <a:srcRect/>
          <a:stretch>
            <a:fillRect/>
          </a:stretch>
        </p:blipFill>
        <p:spPr bwMode="auto">
          <a:xfrm>
            <a:off x="2307173" y="963593"/>
            <a:ext cx="756000" cy="756000"/>
          </a:xfrm>
          <a:prstGeom prst="rect">
            <a:avLst/>
          </a:prstGeom>
          <a:noFill/>
          <a:ln>
            <a:solidFill>
              <a:schemeClr val="bg1">
                <a:lumMod val="65000"/>
              </a:schemeClr>
            </a:solidFill>
          </a:ln>
        </p:spPr>
      </p:pic>
      <p:pic>
        <p:nvPicPr>
          <p:cNvPr id="286722" name="Picture 2" descr="https://encrypted-tbn1.gstatic.com/images?q=tbn:ANd9GcTP8QKkQTJzMO5wz6mWF07fKO0EAzeiIkxQo1XqRJC0CGiehkzY"/>
          <p:cNvPicPr>
            <a:picLocks noChangeAspect="1" noChangeArrowheads="1"/>
          </p:cNvPicPr>
          <p:nvPr/>
        </p:nvPicPr>
        <p:blipFill>
          <a:blip r:embed="rId3" cstate="print"/>
          <a:srcRect/>
          <a:stretch>
            <a:fillRect/>
          </a:stretch>
        </p:blipFill>
        <p:spPr bwMode="auto">
          <a:xfrm>
            <a:off x="5799274" y="963593"/>
            <a:ext cx="786925" cy="756000"/>
          </a:xfrm>
          <a:prstGeom prst="rect">
            <a:avLst/>
          </a:prstGeom>
          <a:noFill/>
          <a:ln>
            <a:solidFill>
              <a:schemeClr val="bg1">
                <a:lumMod val="65000"/>
              </a:schemeClr>
            </a:solidFill>
          </a:ln>
        </p:spPr>
      </p:pic>
      <p:pic>
        <p:nvPicPr>
          <p:cNvPr id="286730" name="Picture 10" descr="https://encrypted-tbn2.gstatic.com/images?q=tbn:ANd9GcTShQUNRL3k0kRdr7REcSHArP_Y1ARwTAVgakoOLCDoURQao916rw">
            <a:hlinkClick r:id="rId4"/>
          </p:cNvPr>
          <p:cNvPicPr>
            <a:picLocks noChangeAspect="1" noChangeArrowheads="1"/>
          </p:cNvPicPr>
          <p:nvPr/>
        </p:nvPicPr>
        <p:blipFill>
          <a:blip r:embed="rId5" cstate="print"/>
          <a:srcRect/>
          <a:stretch>
            <a:fillRect/>
          </a:stretch>
        </p:blipFill>
        <p:spPr bwMode="auto">
          <a:xfrm>
            <a:off x="7586869" y="958534"/>
            <a:ext cx="914376" cy="756000"/>
          </a:xfrm>
          <a:prstGeom prst="rect">
            <a:avLst/>
          </a:prstGeom>
          <a:noFill/>
          <a:ln>
            <a:solidFill>
              <a:schemeClr val="bg1">
                <a:lumMod val="65000"/>
              </a:schemeClr>
            </a:solidFill>
          </a:ln>
        </p:spPr>
      </p:pic>
      <p:pic>
        <p:nvPicPr>
          <p:cNvPr id="286732" name="Picture 12" descr="https://encrypted-tbn1.gstatic.com/images?q=tbn:ANd9GcS0A3vwu5WCkuA9TN-ixD7EJm0QKxD0PTi-u3YUQu9kufO69afT"/>
          <p:cNvPicPr>
            <a:picLocks noChangeAspect="1" noChangeArrowheads="1"/>
          </p:cNvPicPr>
          <p:nvPr/>
        </p:nvPicPr>
        <p:blipFill>
          <a:blip r:embed="rId6" cstate="print"/>
          <a:srcRect/>
          <a:stretch>
            <a:fillRect/>
          </a:stretch>
        </p:blipFill>
        <p:spPr bwMode="auto">
          <a:xfrm>
            <a:off x="4038614" y="977350"/>
            <a:ext cx="838178" cy="756000"/>
          </a:xfrm>
          <a:prstGeom prst="rect">
            <a:avLst/>
          </a:prstGeom>
          <a:noFill/>
          <a:ln>
            <a:solidFill>
              <a:schemeClr val="bg1">
                <a:lumMod val="65000"/>
              </a:schemeClr>
            </a:solidFill>
          </a:ln>
        </p:spPr>
      </p:pic>
      <p:sp>
        <p:nvSpPr>
          <p:cNvPr id="16" name="Rectangle 1"/>
          <p:cNvSpPr>
            <a:spLocks noChangeArrowheads="1"/>
          </p:cNvSpPr>
          <p:nvPr/>
        </p:nvSpPr>
        <p:spPr bwMode="auto">
          <a:xfrm>
            <a:off x="7467524" y="1732032"/>
            <a:ext cx="114297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销售</a:t>
            </a: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发货</a:t>
            </a:r>
            <a:endParaRPr lang="en-US" altLang="zh-CN" sz="15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拣</a:t>
            </a: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货出库</a:t>
            </a:r>
            <a:endParaRPr lang="zh-CN"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86734" name="Picture 14" descr="https://encrypted-tbn2.gstatic.com/images?q=tbn:ANd9GcRVnPIN6humGWFPoAqT_kxuXm94oapqvYRlUFjSuA5NRk3sUs93VQ"/>
          <p:cNvPicPr>
            <a:picLocks noChangeAspect="1" noChangeArrowheads="1"/>
          </p:cNvPicPr>
          <p:nvPr/>
        </p:nvPicPr>
        <p:blipFill>
          <a:blip r:embed="rId7" cstate="print"/>
          <a:srcRect/>
          <a:stretch>
            <a:fillRect/>
          </a:stretch>
        </p:blipFill>
        <p:spPr bwMode="auto">
          <a:xfrm>
            <a:off x="609704" y="958534"/>
            <a:ext cx="792451" cy="756000"/>
          </a:xfrm>
          <a:prstGeom prst="rect">
            <a:avLst/>
          </a:prstGeom>
          <a:noFill/>
          <a:ln>
            <a:solidFill>
              <a:schemeClr val="bg1">
                <a:lumMod val="65000"/>
              </a:schemeClr>
            </a:solidFill>
          </a:ln>
        </p:spPr>
      </p:pic>
      <p:sp>
        <p:nvSpPr>
          <p:cNvPr id="18" name="Rectangle 1"/>
          <p:cNvSpPr>
            <a:spLocks noChangeArrowheads="1"/>
          </p:cNvSpPr>
          <p:nvPr/>
        </p:nvSpPr>
        <p:spPr bwMode="auto">
          <a:xfrm>
            <a:off x="5638772" y="1734271"/>
            <a:ext cx="114297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库存盘点</a:t>
            </a:r>
            <a:endParaRPr lang="zh-CN"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Rectangle 1"/>
          <p:cNvSpPr>
            <a:spLocks noChangeArrowheads="1"/>
          </p:cNvSpPr>
          <p:nvPr/>
        </p:nvSpPr>
        <p:spPr bwMode="auto">
          <a:xfrm>
            <a:off x="3886218" y="1732032"/>
            <a:ext cx="114297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采购</a:t>
            </a: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入库</a:t>
            </a:r>
            <a:endParaRPr lang="en-US" altLang="zh-CN" sz="15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货物上架</a:t>
            </a:r>
            <a:endParaRPr lang="zh-CN"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Rectangle 1"/>
          <p:cNvSpPr>
            <a:spLocks noChangeArrowheads="1"/>
          </p:cNvSpPr>
          <p:nvPr/>
        </p:nvSpPr>
        <p:spPr bwMode="auto">
          <a:xfrm>
            <a:off x="457308" y="1720514"/>
            <a:ext cx="114297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终端调试</a:t>
            </a:r>
            <a:endParaRPr lang="zh-CN"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Rectangle 1"/>
          <p:cNvSpPr>
            <a:spLocks noChangeArrowheads="1"/>
          </p:cNvSpPr>
          <p:nvPr/>
        </p:nvSpPr>
        <p:spPr bwMode="auto">
          <a:xfrm>
            <a:off x="2133664" y="1709497"/>
            <a:ext cx="114297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条码配置</a:t>
            </a:r>
            <a:endParaRPr lang="zh-CN"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304912" y="266702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终端程序安装</a:t>
            </a:r>
            <a:endParaRPr lang="zh-CN" altLang="en-US" sz="1500" dirty="0">
              <a:solidFill>
                <a:schemeClr val="tx1"/>
              </a:solidFill>
            </a:endParaRPr>
          </a:p>
        </p:txBody>
      </p:sp>
      <p:cxnSp>
        <p:nvCxnSpPr>
          <p:cNvPr id="26" name="直接连接符 25"/>
          <p:cNvCxnSpPr/>
          <p:nvPr/>
        </p:nvCxnSpPr>
        <p:spPr>
          <a:xfrm>
            <a:off x="1905070" y="1110009"/>
            <a:ext cx="0" cy="54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81426" y="1098992"/>
            <a:ext cx="0" cy="54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410178" y="1076958"/>
            <a:ext cx="0" cy="54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162732" y="1066862"/>
            <a:ext cx="0" cy="547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304912" y="3562188"/>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配置</a:t>
            </a:r>
            <a:r>
              <a:rPr lang="en-US" altLang="zh-CN" sz="1500" dirty="0" smtClean="0">
                <a:solidFill>
                  <a:schemeClr val="tx1"/>
                </a:solidFill>
              </a:rPr>
              <a:t>IP</a:t>
            </a:r>
            <a:r>
              <a:rPr lang="zh-CN" altLang="en-US" sz="1500" dirty="0" smtClean="0">
                <a:solidFill>
                  <a:schemeClr val="tx1"/>
                </a:solidFill>
              </a:rPr>
              <a:t>地址</a:t>
            </a:r>
            <a:endParaRPr lang="zh-CN" altLang="en-US" sz="1500" dirty="0">
              <a:solidFill>
                <a:schemeClr val="tx1"/>
              </a:solidFill>
            </a:endParaRPr>
          </a:p>
        </p:txBody>
      </p:sp>
      <p:sp>
        <p:nvSpPr>
          <p:cNvPr id="37" name="圆角矩形 36"/>
          <p:cNvSpPr/>
          <p:nvPr/>
        </p:nvSpPr>
        <p:spPr>
          <a:xfrm>
            <a:off x="304912" y="310500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打开</a:t>
            </a:r>
            <a:r>
              <a:rPr lang="en-US" altLang="zh-CN" sz="1500" dirty="0" smtClean="0">
                <a:solidFill>
                  <a:schemeClr val="tx1"/>
                </a:solidFill>
              </a:rPr>
              <a:t>WIFI</a:t>
            </a:r>
            <a:endParaRPr lang="zh-CN" altLang="en-US" sz="1500" dirty="0">
              <a:solidFill>
                <a:schemeClr val="tx1"/>
              </a:solidFill>
            </a:endParaRPr>
          </a:p>
        </p:txBody>
      </p:sp>
      <p:sp>
        <p:nvSpPr>
          <p:cNvPr id="38" name="下箭头 37"/>
          <p:cNvSpPr/>
          <p:nvPr/>
        </p:nvSpPr>
        <p:spPr>
          <a:xfrm>
            <a:off x="762100" y="2057436"/>
            <a:ext cx="396000" cy="288000"/>
          </a:xfrm>
          <a:prstGeom prst="downArrow">
            <a:avLst/>
          </a:prstGeom>
          <a:solidFill>
            <a:srgbClr val="E6001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2514654" y="2057436"/>
            <a:ext cx="396000" cy="288000"/>
          </a:xfrm>
          <a:prstGeom prst="downArrow">
            <a:avLst/>
          </a:prstGeom>
          <a:solidFill>
            <a:srgbClr val="E6001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下箭头 39"/>
          <p:cNvSpPr/>
          <p:nvPr/>
        </p:nvSpPr>
        <p:spPr>
          <a:xfrm>
            <a:off x="4267208" y="2302822"/>
            <a:ext cx="396000" cy="288000"/>
          </a:xfrm>
          <a:prstGeom prst="downArrow">
            <a:avLst/>
          </a:prstGeom>
          <a:solidFill>
            <a:srgbClr val="E6001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a:off x="6019762" y="2057436"/>
            <a:ext cx="396000" cy="288000"/>
          </a:xfrm>
          <a:prstGeom prst="downArrow">
            <a:avLst/>
          </a:prstGeom>
          <a:solidFill>
            <a:srgbClr val="E6001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下箭头 41"/>
          <p:cNvSpPr/>
          <p:nvPr/>
        </p:nvSpPr>
        <p:spPr>
          <a:xfrm>
            <a:off x="7924712" y="2302822"/>
            <a:ext cx="396000" cy="288000"/>
          </a:xfrm>
          <a:prstGeom prst="downArrow">
            <a:avLst/>
          </a:prstGeom>
          <a:solidFill>
            <a:srgbClr val="E60012"/>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2057466" y="266702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基础配置选项</a:t>
            </a:r>
            <a:endParaRPr lang="zh-CN" altLang="en-US" sz="1500" dirty="0">
              <a:solidFill>
                <a:schemeClr val="tx1"/>
              </a:solidFill>
            </a:endParaRPr>
          </a:p>
        </p:txBody>
      </p:sp>
      <p:sp>
        <p:nvSpPr>
          <p:cNvPr id="44" name="圆角矩形 43"/>
          <p:cNvSpPr/>
          <p:nvPr/>
        </p:nvSpPr>
        <p:spPr>
          <a:xfrm>
            <a:off x="2057466" y="3562188"/>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设置标签类别</a:t>
            </a:r>
            <a:endParaRPr lang="zh-CN" altLang="en-US" sz="1500" dirty="0">
              <a:solidFill>
                <a:schemeClr val="tx1"/>
              </a:solidFill>
            </a:endParaRPr>
          </a:p>
        </p:txBody>
      </p:sp>
      <p:sp>
        <p:nvSpPr>
          <p:cNvPr id="45" name="圆角矩形 44"/>
          <p:cNvSpPr/>
          <p:nvPr/>
        </p:nvSpPr>
        <p:spPr>
          <a:xfrm>
            <a:off x="2057466" y="310500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设置条码规则</a:t>
            </a:r>
            <a:endParaRPr lang="zh-CN" altLang="en-US" sz="1500" dirty="0">
              <a:solidFill>
                <a:schemeClr val="tx1"/>
              </a:solidFill>
            </a:endParaRPr>
          </a:p>
        </p:txBody>
      </p:sp>
      <p:sp>
        <p:nvSpPr>
          <p:cNvPr id="46" name="圆角矩形 45"/>
          <p:cNvSpPr/>
          <p:nvPr/>
        </p:nvSpPr>
        <p:spPr>
          <a:xfrm>
            <a:off x="3810020" y="266702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采购订单打印</a:t>
            </a:r>
            <a:endParaRPr lang="zh-CN" altLang="en-US" sz="1500" dirty="0">
              <a:solidFill>
                <a:schemeClr val="tx1"/>
              </a:solidFill>
            </a:endParaRPr>
          </a:p>
        </p:txBody>
      </p:sp>
      <p:sp>
        <p:nvSpPr>
          <p:cNvPr id="47" name="圆角矩形 46"/>
          <p:cNvSpPr/>
          <p:nvPr/>
        </p:nvSpPr>
        <p:spPr>
          <a:xfrm>
            <a:off x="3810020" y="3714584"/>
            <a:ext cx="1447762" cy="476396"/>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据采购到货生存货条码</a:t>
            </a:r>
            <a:endParaRPr lang="zh-CN" altLang="en-US" sz="1500" dirty="0">
              <a:solidFill>
                <a:schemeClr val="tx1"/>
              </a:solidFill>
            </a:endParaRPr>
          </a:p>
        </p:txBody>
      </p:sp>
      <p:sp>
        <p:nvSpPr>
          <p:cNvPr id="48" name="圆角矩形 47"/>
          <p:cNvSpPr/>
          <p:nvPr/>
        </p:nvSpPr>
        <p:spPr>
          <a:xfrm>
            <a:off x="3810020" y="3105000"/>
            <a:ext cx="1447762" cy="476396"/>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扫</a:t>
            </a:r>
            <a:r>
              <a:rPr lang="zh-CN" altLang="en-US" sz="1500" dirty="0" smtClean="0">
                <a:solidFill>
                  <a:schemeClr val="tx1"/>
                </a:solidFill>
              </a:rPr>
              <a:t>采购订单单码生到货单</a:t>
            </a:r>
            <a:endParaRPr lang="zh-CN" altLang="en-US" sz="1500" dirty="0">
              <a:solidFill>
                <a:schemeClr val="tx1"/>
              </a:solidFill>
            </a:endParaRPr>
          </a:p>
        </p:txBody>
      </p:sp>
      <p:sp>
        <p:nvSpPr>
          <p:cNvPr id="49" name="圆角矩形 48"/>
          <p:cNvSpPr/>
          <p:nvPr/>
        </p:nvSpPr>
        <p:spPr>
          <a:xfrm>
            <a:off x="5562574" y="266702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生成盘点盘</a:t>
            </a:r>
            <a:endParaRPr lang="zh-CN" altLang="en-US" sz="1500" dirty="0">
              <a:solidFill>
                <a:schemeClr val="tx1"/>
              </a:solidFill>
            </a:endParaRPr>
          </a:p>
        </p:txBody>
      </p:sp>
      <p:sp>
        <p:nvSpPr>
          <p:cNvPr id="51" name="圆角矩形 50"/>
          <p:cNvSpPr/>
          <p:nvPr/>
        </p:nvSpPr>
        <p:spPr>
          <a:xfrm>
            <a:off x="5562574" y="310500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手持终端盘点</a:t>
            </a:r>
            <a:endParaRPr lang="zh-CN" altLang="en-US" sz="1500" dirty="0">
              <a:solidFill>
                <a:schemeClr val="tx1"/>
              </a:solidFill>
            </a:endParaRPr>
          </a:p>
        </p:txBody>
      </p:sp>
      <p:sp>
        <p:nvSpPr>
          <p:cNvPr id="52" name="圆角矩形 51"/>
          <p:cNvSpPr/>
          <p:nvPr/>
        </p:nvSpPr>
        <p:spPr>
          <a:xfrm>
            <a:off x="7391326" y="2667020"/>
            <a:ext cx="1447762" cy="533386"/>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据销售订单生发货单</a:t>
            </a:r>
            <a:endParaRPr lang="zh-CN" altLang="en-US" sz="1500" dirty="0">
              <a:solidFill>
                <a:schemeClr val="tx1"/>
              </a:solidFill>
            </a:endParaRPr>
          </a:p>
        </p:txBody>
      </p:sp>
      <p:sp>
        <p:nvSpPr>
          <p:cNvPr id="53" name="圆角矩形 52"/>
          <p:cNvSpPr/>
          <p:nvPr/>
        </p:nvSpPr>
        <p:spPr>
          <a:xfrm>
            <a:off x="7391326" y="419098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生成拣货建议</a:t>
            </a:r>
            <a:endParaRPr lang="zh-CN" altLang="en-US" sz="1500" dirty="0">
              <a:solidFill>
                <a:schemeClr val="tx1"/>
              </a:solidFill>
            </a:endParaRPr>
          </a:p>
        </p:txBody>
      </p:sp>
      <p:sp>
        <p:nvSpPr>
          <p:cNvPr id="54" name="圆角矩形 53"/>
          <p:cNvSpPr/>
          <p:nvPr/>
        </p:nvSpPr>
        <p:spPr>
          <a:xfrm>
            <a:off x="7391326" y="3333594"/>
            <a:ext cx="1447762" cy="781188"/>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据发货单生拣货单（多张单据生单</a:t>
            </a:r>
            <a:endParaRPr lang="zh-CN" altLang="en-US" sz="1500" dirty="0">
              <a:solidFill>
                <a:schemeClr val="tx1"/>
              </a:solidFill>
            </a:endParaRPr>
          </a:p>
        </p:txBody>
      </p:sp>
      <p:sp>
        <p:nvSpPr>
          <p:cNvPr id="56" name="圆角矩形 55"/>
          <p:cNvSpPr/>
          <p:nvPr/>
        </p:nvSpPr>
        <p:spPr>
          <a:xfrm>
            <a:off x="2057466" y="4006454"/>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条码标签设计</a:t>
            </a:r>
            <a:endParaRPr lang="zh-CN" altLang="en-US" sz="1500" dirty="0">
              <a:solidFill>
                <a:schemeClr val="tx1"/>
              </a:solidFill>
            </a:endParaRPr>
          </a:p>
        </p:txBody>
      </p:sp>
      <p:sp>
        <p:nvSpPr>
          <p:cNvPr id="58" name="圆角矩形 57"/>
          <p:cNvSpPr/>
          <p:nvPr/>
        </p:nvSpPr>
        <p:spPr>
          <a:xfrm>
            <a:off x="2057466" y="4444434"/>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分配条码规则</a:t>
            </a:r>
            <a:endParaRPr lang="zh-CN" altLang="en-US" sz="1500" dirty="0">
              <a:solidFill>
                <a:schemeClr val="tx1"/>
              </a:solidFill>
            </a:endParaRPr>
          </a:p>
        </p:txBody>
      </p:sp>
      <p:sp>
        <p:nvSpPr>
          <p:cNvPr id="59" name="圆角矩形 58"/>
          <p:cNvSpPr/>
          <p:nvPr/>
        </p:nvSpPr>
        <p:spPr>
          <a:xfrm>
            <a:off x="3810020" y="4324168"/>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条码打印贴签</a:t>
            </a:r>
            <a:endParaRPr lang="zh-CN" altLang="en-US" sz="1500" dirty="0">
              <a:solidFill>
                <a:schemeClr val="tx1"/>
              </a:solidFill>
            </a:endParaRPr>
          </a:p>
        </p:txBody>
      </p:sp>
      <p:sp>
        <p:nvSpPr>
          <p:cNvPr id="60" name="圆角矩形 59"/>
          <p:cNvSpPr/>
          <p:nvPr/>
        </p:nvSpPr>
        <p:spPr>
          <a:xfrm>
            <a:off x="3810020" y="4781356"/>
            <a:ext cx="1447762" cy="476396"/>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扫存货码生入库单</a:t>
            </a:r>
            <a:endParaRPr lang="zh-CN" altLang="en-US" sz="1500" dirty="0">
              <a:solidFill>
                <a:schemeClr val="tx1"/>
              </a:solidFill>
            </a:endParaRPr>
          </a:p>
        </p:txBody>
      </p:sp>
      <p:sp>
        <p:nvSpPr>
          <p:cNvPr id="61" name="圆角矩形 60"/>
          <p:cNvSpPr/>
          <p:nvPr/>
        </p:nvSpPr>
        <p:spPr>
          <a:xfrm>
            <a:off x="3810020" y="5333950"/>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上托上架</a:t>
            </a:r>
            <a:endParaRPr lang="zh-CN" altLang="en-US" sz="1500" dirty="0">
              <a:solidFill>
                <a:schemeClr val="tx1"/>
              </a:solidFill>
            </a:endParaRPr>
          </a:p>
        </p:txBody>
      </p:sp>
      <p:sp>
        <p:nvSpPr>
          <p:cNvPr id="62" name="圆角矩形 61"/>
          <p:cNvSpPr/>
          <p:nvPr/>
        </p:nvSpPr>
        <p:spPr>
          <a:xfrm>
            <a:off x="2057466" y="4876762"/>
            <a:ext cx="1447762" cy="32400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配置货位管理</a:t>
            </a:r>
            <a:endParaRPr lang="zh-CN" altLang="en-US" sz="1500" dirty="0">
              <a:solidFill>
                <a:schemeClr val="tx1"/>
              </a:solidFill>
            </a:endParaRPr>
          </a:p>
        </p:txBody>
      </p:sp>
      <p:sp>
        <p:nvSpPr>
          <p:cNvPr id="63" name="圆角矩形 62"/>
          <p:cNvSpPr/>
          <p:nvPr/>
        </p:nvSpPr>
        <p:spPr>
          <a:xfrm>
            <a:off x="7391326" y="4628960"/>
            <a:ext cx="1447762" cy="704990"/>
          </a:xfrm>
          <a:prstGeom prst="round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solidFill>
              </a:rPr>
              <a:t>手持终端拣货，保存自动生成货位调整单</a:t>
            </a:r>
            <a:endParaRPr lang="zh-CN" altLang="en-US" sz="1500" dirty="0">
              <a:solidFill>
                <a:schemeClr val="tx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76200" y="141288"/>
            <a:ext cx="5486400" cy="425450"/>
          </a:xfrm>
          <a:prstGeom prst="rect">
            <a:avLst/>
          </a:prstGeom>
          <a:noFill/>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条码技术现状与发展趋势</a:t>
            </a:r>
            <a:br>
              <a:rPr kumimoji="1" lang="zh-CN" altLang="en-US" sz="2100" kern="0" dirty="0">
                <a:solidFill>
                  <a:srgbClr val="FF0000"/>
                </a:solidFill>
                <a:latin typeface="微软雅黑" pitchFamily="34" charset="-122"/>
                <a:ea typeface="微软雅黑" pitchFamily="34" charset="-122"/>
                <a:cs typeface="宋体" charset="0"/>
              </a:rPr>
            </a:br>
            <a:endParaRPr kumimoji="1" lang="zh-CN" altLang="en-US" sz="2100" kern="0" dirty="0">
              <a:solidFill>
                <a:srgbClr val="FF0000"/>
              </a:solidFill>
              <a:latin typeface="微软雅黑" pitchFamily="34" charset="-122"/>
              <a:ea typeface="微软雅黑" pitchFamily="34" charset="-122"/>
              <a:cs typeface="宋体" charset="0"/>
            </a:endParaRPr>
          </a:p>
        </p:txBody>
      </p:sp>
      <p:sp>
        <p:nvSpPr>
          <p:cNvPr id="4" name="Text Box 11"/>
          <p:cNvSpPr txBox="1">
            <a:spLocks noChangeArrowheads="1"/>
          </p:cNvSpPr>
          <p:nvPr/>
        </p:nvSpPr>
        <p:spPr bwMode="gray">
          <a:xfrm>
            <a:off x="234950" y="990600"/>
            <a:ext cx="5562600" cy="5324475"/>
          </a:xfrm>
          <a:prstGeom prst="rect">
            <a:avLst/>
          </a:prstGeom>
          <a:noFill/>
          <a:ln w="9525">
            <a:noFill/>
            <a:miter lim="800000"/>
            <a:headEnd/>
            <a:tailEnd/>
          </a:ln>
        </p:spPr>
        <p:txBody>
          <a:bodyPr>
            <a:spAutoFit/>
          </a:bodyPr>
          <a:lstStyle/>
          <a:p>
            <a:pPr marL="120650" indent="-120650" eaLnBrk="1" hangingPunct="1">
              <a:spcBef>
                <a:spcPct val="50000"/>
              </a:spcBef>
              <a:buClr>
                <a:srgbClr val="1F3F5F"/>
              </a:buClr>
              <a:buFont typeface="微软雅黑" pitchFamily="34" charset="-122"/>
              <a:buChar char="»"/>
              <a:defRPr/>
            </a:pPr>
            <a:r>
              <a:rPr lang="zh-CN" altLang="en-US" sz="1700" b="1" dirty="0">
                <a:solidFill>
                  <a:srgbClr val="E60012"/>
                </a:solidFill>
                <a:latin typeface="微软雅黑" pitchFamily="34" charset="-122"/>
                <a:ea typeface="微软雅黑" pitchFamily="34" charset="-122"/>
              </a:rPr>
              <a:t>条码采集</a:t>
            </a:r>
            <a:endParaRPr lang="en-US" altLang="zh-CN" sz="1700" b="1" dirty="0">
              <a:solidFill>
                <a:srgbClr val="E60012"/>
              </a:solidFill>
              <a:latin typeface="微软雅黑" pitchFamily="34" charset="-122"/>
              <a:ea typeface="微软雅黑" pitchFamily="34" charset="-122"/>
            </a:endParaRPr>
          </a:p>
          <a:p>
            <a:pPr marL="120650" eaLnBrk="1" hangingPunct="1">
              <a:spcBef>
                <a:spcPts val="0"/>
              </a:spcBef>
              <a:buClr>
                <a:srgbClr val="1F3F5F"/>
              </a:buClr>
              <a:defRPr/>
            </a:pPr>
            <a:r>
              <a:rPr lang="zh-CN" altLang="en-US" sz="1700" b="1" dirty="0">
                <a:latin typeface="微软雅黑" pitchFamily="34" charset="-122"/>
                <a:ea typeface="微软雅黑" pitchFamily="34" charset="-122"/>
              </a:rPr>
              <a:t>离线采集：</a:t>
            </a:r>
            <a:r>
              <a:rPr lang="zh-CN" altLang="en-US" sz="1700" dirty="0">
                <a:latin typeface="微软雅黑" pitchFamily="34" charset="-122"/>
                <a:ea typeface="微软雅黑" pitchFamily="34" charset="-122"/>
              </a:rPr>
              <a:t>仓储、车间、货运现场的条码扫描应用。使用条码采集器，在仓库现场进行数据采集。处理完毕后，通过通讯接口（一般通过串口通讯）把采集的数据传入到</a:t>
            </a:r>
            <a:r>
              <a:rPr lang="en-US" altLang="zh-CN" sz="1700" dirty="0">
                <a:latin typeface="微软雅黑" pitchFamily="34" charset="-122"/>
                <a:ea typeface="微软雅黑" pitchFamily="34" charset="-122"/>
              </a:rPr>
              <a:t>ERP</a:t>
            </a:r>
            <a:r>
              <a:rPr lang="zh-CN" altLang="en-US" sz="1700" dirty="0">
                <a:latin typeface="微软雅黑" pitchFamily="34" charset="-122"/>
                <a:ea typeface="微软雅黑" pitchFamily="34" charset="-122"/>
              </a:rPr>
              <a:t>系统，管理系统生成相应的业务单证。</a:t>
            </a:r>
            <a:endParaRPr lang="en-US" altLang="zh-CN" sz="1700" dirty="0">
              <a:latin typeface="微软雅黑" pitchFamily="34" charset="-122"/>
              <a:ea typeface="微软雅黑" pitchFamily="34" charset="-122"/>
            </a:endParaRPr>
          </a:p>
          <a:p>
            <a:pPr marL="120650" eaLnBrk="1" hangingPunct="1">
              <a:spcBef>
                <a:spcPts val="0"/>
              </a:spcBef>
              <a:buClr>
                <a:srgbClr val="1F3F5F"/>
              </a:buClr>
              <a:defRPr/>
            </a:pPr>
            <a:endParaRPr lang="en-US" altLang="zh-CN" sz="1700" b="1" dirty="0">
              <a:latin typeface="微软雅黑" pitchFamily="34" charset="-122"/>
              <a:ea typeface="微软雅黑" pitchFamily="34" charset="-122"/>
            </a:endParaRPr>
          </a:p>
          <a:p>
            <a:pPr marL="120650" eaLnBrk="1" hangingPunct="1">
              <a:spcBef>
                <a:spcPts val="0"/>
              </a:spcBef>
              <a:buClr>
                <a:srgbClr val="1F3F5F"/>
              </a:buClr>
              <a:defRPr/>
            </a:pPr>
            <a:r>
              <a:rPr lang="zh-CN" altLang="en-US" sz="1700" b="1" dirty="0">
                <a:latin typeface="微软雅黑" pitchFamily="34" charset="-122"/>
                <a:ea typeface="微软雅黑" pitchFamily="34" charset="-122"/>
              </a:rPr>
              <a:t>在线采集：</a:t>
            </a:r>
            <a:r>
              <a:rPr lang="zh-CN" altLang="en-US" sz="1700" dirty="0">
                <a:latin typeface="微软雅黑" pitchFamily="34" charset="-122"/>
                <a:ea typeface="微软雅黑" pitchFamily="34" charset="-122"/>
              </a:rPr>
              <a:t>超市零售、连锁店销售、车间产品在线扫描等场合。在线扫描方式需要在线扫描设备与</a:t>
            </a:r>
            <a:r>
              <a:rPr lang="en-US" altLang="zh-CN" sz="1700" dirty="0">
                <a:latin typeface="微软雅黑" pitchFamily="34" charset="-122"/>
                <a:ea typeface="微软雅黑" pitchFamily="34" charset="-122"/>
              </a:rPr>
              <a:t>PC</a:t>
            </a:r>
            <a:r>
              <a:rPr lang="zh-CN" altLang="en-US" sz="1700" dirty="0">
                <a:latin typeface="微软雅黑" pitchFamily="34" charset="-122"/>
                <a:ea typeface="微软雅黑" pitchFamily="34" charset="-122"/>
              </a:rPr>
              <a:t>机直接相连，数据通过有线线路实时传递到</a:t>
            </a:r>
            <a:r>
              <a:rPr lang="en-US" altLang="zh-CN" sz="1700" dirty="0">
                <a:latin typeface="微软雅黑" pitchFamily="34" charset="-122"/>
                <a:ea typeface="微软雅黑" pitchFamily="34" charset="-122"/>
              </a:rPr>
              <a:t>ERP</a:t>
            </a:r>
            <a:r>
              <a:rPr lang="zh-CN" altLang="en-US" sz="1700" dirty="0">
                <a:latin typeface="微软雅黑" pitchFamily="34" charset="-122"/>
                <a:ea typeface="微软雅黑" pitchFamily="34" charset="-122"/>
              </a:rPr>
              <a:t>系统。</a:t>
            </a:r>
          </a:p>
          <a:p>
            <a:pPr marL="120650" eaLnBrk="1" hangingPunct="1">
              <a:spcBef>
                <a:spcPts val="0"/>
              </a:spcBef>
              <a:buClr>
                <a:srgbClr val="1F3F5F"/>
              </a:buClr>
              <a:defRPr/>
            </a:pPr>
            <a:endParaRPr lang="en-US" altLang="zh-CN" sz="1700" b="1" dirty="0">
              <a:latin typeface="微软雅黑" pitchFamily="34" charset="-122"/>
              <a:ea typeface="微软雅黑" pitchFamily="34" charset="-122"/>
            </a:endParaRPr>
          </a:p>
          <a:p>
            <a:pPr marL="120650" eaLnBrk="1" hangingPunct="1">
              <a:spcBef>
                <a:spcPts val="0"/>
              </a:spcBef>
              <a:buClr>
                <a:srgbClr val="1F3F5F"/>
              </a:buClr>
              <a:defRPr/>
            </a:pPr>
            <a:r>
              <a:rPr lang="zh-CN" altLang="en-US" sz="1700" b="1" dirty="0">
                <a:latin typeface="微软雅黑" pitchFamily="34" charset="-122"/>
                <a:ea typeface="微软雅黑" pitchFamily="34" charset="-122"/>
              </a:rPr>
              <a:t>无线采集：</a:t>
            </a:r>
            <a:r>
              <a:rPr lang="zh-CN" altLang="en-US" sz="1700" dirty="0">
                <a:latin typeface="微软雅黑" pitchFamily="34" charset="-122"/>
                <a:ea typeface="微软雅黑" pitchFamily="34" charset="-122"/>
              </a:rPr>
              <a:t>仓储、车间现场、货运、餐饮的条码扫描应用。利用无线网络及通信技术，为条码设备提供管理系统的数据接口，完成数据的双向传输。实现条码设备上数据的实时查询和现场数据采集的实时校验、传递。</a:t>
            </a:r>
          </a:p>
          <a:p>
            <a:pPr marL="120650" indent="-120650" eaLnBrk="1" hangingPunct="1">
              <a:spcBef>
                <a:spcPct val="50000"/>
              </a:spcBef>
              <a:buClr>
                <a:srgbClr val="1F3F5F"/>
              </a:buClr>
              <a:buFont typeface="微软雅黑" pitchFamily="34" charset="-122"/>
              <a:buChar char="»"/>
              <a:defRPr/>
            </a:pPr>
            <a:r>
              <a:rPr lang="zh-CN" altLang="en-US" sz="1700" b="1" dirty="0">
                <a:solidFill>
                  <a:srgbClr val="E60012"/>
                </a:solidFill>
                <a:latin typeface="微软雅黑" pitchFamily="34" charset="-122"/>
                <a:ea typeface="微软雅黑" pitchFamily="34" charset="-122"/>
              </a:rPr>
              <a:t>应用行业</a:t>
            </a:r>
            <a:endParaRPr lang="en-US" altLang="zh-CN" sz="1700" b="1" dirty="0">
              <a:solidFill>
                <a:srgbClr val="E60012"/>
              </a:solidFill>
              <a:latin typeface="微软雅黑" pitchFamily="34" charset="-122"/>
              <a:ea typeface="微软雅黑" pitchFamily="34" charset="-122"/>
            </a:endParaRPr>
          </a:p>
          <a:p>
            <a:pPr marL="120650" eaLnBrk="1" hangingPunct="1">
              <a:spcBef>
                <a:spcPts val="0"/>
              </a:spcBef>
              <a:buClr>
                <a:srgbClr val="1F3F5F"/>
              </a:buClr>
              <a:defRPr/>
            </a:pPr>
            <a:r>
              <a:rPr lang="zh-CN" altLang="en-US" sz="1700" dirty="0">
                <a:latin typeface="微软雅黑" pitchFamily="34" charset="-122"/>
                <a:ea typeface="微软雅黑" pitchFamily="34" charset="-122"/>
              </a:rPr>
              <a:t>物流、零售、制造、电信、电力、金融、政府、交通和医疗卫生等</a:t>
            </a:r>
          </a:p>
          <a:p>
            <a:pPr marL="120650" indent="-120650" eaLnBrk="1" hangingPunct="1">
              <a:spcBef>
                <a:spcPct val="50000"/>
              </a:spcBef>
              <a:buClr>
                <a:srgbClr val="1F3F5F"/>
              </a:buClr>
              <a:buFont typeface="微软雅黑" pitchFamily="34" charset="-122"/>
              <a:buChar char="»"/>
              <a:defRPr/>
            </a:pPr>
            <a:r>
              <a:rPr lang="zh-CN" altLang="en-US" sz="1700" b="1" dirty="0">
                <a:solidFill>
                  <a:srgbClr val="E60012"/>
                </a:solidFill>
                <a:latin typeface="微软雅黑" pitchFamily="34" charset="-122"/>
                <a:ea typeface="微软雅黑" pitchFamily="34" charset="-122"/>
              </a:rPr>
              <a:t>应用范围</a:t>
            </a:r>
            <a:endParaRPr lang="en-US" altLang="zh-CN" sz="1700" b="1" dirty="0">
              <a:solidFill>
                <a:srgbClr val="E60012"/>
              </a:solidFill>
              <a:latin typeface="微软雅黑" pitchFamily="34" charset="-122"/>
              <a:ea typeface="微软雅黑" pitchFamily="34" charset="-122"/>
            </a:endParaRPr>
          </a:p>
          <a:p>
            <a:pPr marL="120650" eaLnBrk="1" hangingPunct="1">
              <a:spcBef>
                <a:spcPts val="0"/>
              </a:spcBef>
              <a:buClr>
                <a:srgbClr val="1F3F5F"/>
              </a:buClr>
              <a:defRPr/>
            </a:pPr>
            <a:r>
              <a:rPr lang="zh-CN" altLang="en-US" sz="1700" dirty="0">
                <a:latin typeface="微软雅黑" pitchFamily="34" charset="-122"/>
                <a:ea typeface="微软雅黑" pitchFamily="34" charset="-122"/>
              </a:rPr>
              <a:t>包装、商品、办公、生产、机场、车票</a:t>
            </a:r>
          </a:p>
        </p:txBody>
      </p:sp>
      <p:pic>
        <p:nvPicPr>
          <p:cNvPr id="66564" name="Picture 2" descr="DT900批处理数据采集图"/>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05600" y="809625"/>
            <a:ext cx="1908175" cy="166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descr="在线监测仪.jpg"/>
          <p:cNvPicPr>
            <a:picLocks noChangeAspect="1"/>
          </p:cNvPicPr>
          <p:nvPr/>
        </p:nvPicPr>
        <p:blipFill>
          <a:blip r:embed="rId3" cstate="print"/>
          <a:srcRect/>
          <a:stretch>
            <a:fillRect/>
          </a:stretch>
        </p:blipFill>
        <p:spPr bwMode="auto">
          <a:xfrm>
            <a:off x="6705600" y="2198688"/>
            <a:ext cx="1836738" cy="1230312"/>
          </a:xfrm>
          <a:prstGeom prst="rect">
            <a:avLst/>
          </a:prstGeom>
          <a:noFill/>
          <a:ln w="3175">
            <a:solidFill>
              <a:schemeClr val="bg1">
                <a:lumMod val="65000"/>
              </a:schemeClr>
            </a:solid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6705600" y="3352800"/>
            <a:ext cx="1836738" cy="1751013"/>
          </a:xfrm>
          <a:prstGeom prst="rect">
            <a:avLst/>
          </a:prstGeom>
          <a:noFill/>
          <a:ln w="3175">
            <a:solidFill>
              <a:schemeClr val="bg1">
                <a:lumMod val="6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p:cNvSpPr/>
          <p:nvPr/>
        </p:nvSpPr>
        <p:spPr bwMode="auto">
          <a:xfrm rot="5400000">
            <a:off x="281781" y="38330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 name="组合 10"/>
          <p:cNvGrpSpPr>
            <a:grpSpLocks/>
          </p:cNvGrpSpPr>
          <p:nvPr/>
        </p:nvGrpSpPr>
        <p:grpSpPr bwMode="auto">
          <a:xfrm>
            <a:off x="1295400" y="1676400"/>
            <a:ext cx="5791200" cy="533400"/>
            <a:chOff x="1295400" y="1295400"/>
            <a:chExt cx="7016750" cy="660400"/>
          </a:xfrm>
          <a:solidFill>
            <a:schemeClr val="bg1">
              <a:lumMod val="95000"/>
            </a:schemeClr>
          </a:solidFill>
        </p:grpSpPr>
        <p:sp>
          <p:nvSpPr>
            <p:cNvPr id="2" name="圆角矩形 1"/>
            <p:cNvSpPr/>
            <p:nvPr/>
          </p:nvSpPr>
          <p:spPr bwMode="auto">
            <a:xfrm>
              <a:off x="1295400" y="131898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0" name="矩形 19"/>
            <p:cNvSpPr/>
            <p:nvPr/>
          </p:nvSpPr>
          <p:spPr bwMode="auto">
            <a:xfrm>
              <a:off x="2003230" y="129540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条码技术概述</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bwMode="auto">
            <a:xfrm>
              <a:off x="1408884" y="1364192"/>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2343150"/>
            <a:ext cx="5791200" cy="533400"/>
            <a:chOff x="1295400" y="2239963"/>
            <a:chExt cx="7016750" cy="660400"/>
          </a:xfrm>
          <a:solidFill>
            <a:schemeClr val="bg1">
              <a:lumMod val="95000"/>
            </a:schemeClr>
          </a:solidFill>
        </p:grpSpPr>
        <p:sp>
          <p:nvSpPr>
            <p:cNvPr id="21" name="圆角矩形 20"/>
            <p:cNvSpPr/>
            <p:nvPr/>
          </p:nvSpPr>
          <p:spPr bwMode="auto">
            <a:xfrm>
              <a:off x="1295400" y="2263549"/>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25" name="矩形 24"/>
            <p:cNvSpPr/>
            <p:nvPr/>
          </p:nvSpPr>
          <p:spPr bwMode="auto">
            <a:xfrm>
              <a:off x="2003230" y="2239963"/>
              <a:ext cx="6308920" cy="660400"/>
            </a:xfrm>
            <a:prstGeom prst="rect">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a:solidFill>
                    <a:srgbClr val="E60012"/>
                  </a:solidFill>
                  <a:latin typeface="微软雅黑" pitchFamily="34" charset="-122"/>
                  <a:ea typeface="微软雅黑" pitchFamily="34" charset="-122"/>
                </a:rPr>
                <a:t>条码应用的热点需求及应用价值</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bwMode="auto">
            <a:xfrm>
              <a:off x="1408884" y="2308755"/>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3048000"/>
            <a:ext cx="5791200" cy="533400"/>
            <a:chOff x="1295400" y="3184525"/>
            <a:chExt cx="7016750" cy="660400"/>
          </a:xfrm>
        </p:grpSpPr>
        <p:sp>
          <p:nvSpPr>
            <p:cNvPr id="22" name="圆角矩形 21"/>
            <p:cNvSpPr/>
            <p:nvPr/>
          </p:nvSpPr>
          <p:spPr bwMode="auto">
            <a:xfrm>
              <a:off x="1295400" y="3208111"/>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2" name="矩形 31"/>
            <p:cNvSpPr/>
            <p:nvPr/>
          </p:nvSpPr>
          <p:spPr bwMode="auto">
            <a:xfrm>
              <a:off x="2003230" y="3184525"/>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库存条码管理</a:t>
              </a:r>
              <a:r>
                <a:rPr lang="zh-CN" altLang="en-US" sz="1900" dirty="0">
                  <a:solidFill>
                    <a:srgbClr val="E60012"/>
                  </a:solidFill>
                  <a:latin typeface="微软雅黑" pitchFamily="34" charset="-122"/>
                  <a:ea typeface="微软雅黑" pitchFamily="34" charset="-122"/>
                </a:rPr>
                <a:t>整体应用框架及流程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bwMode="auto">
            <a:xfrm>
              <a:off x="1408884" y="3253317"/>
              <a:ext cx="325063" cy="383267"/>
            </a:xfrm>
            <a:prstGeom prst="rect">
              <a:avLst/>
            </a:prstGeom>
            <a:no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4267146"/>
            <a:ext cx="5791200" cy="533400"/>
            <a:chOff x="1295400" y="4129088"/>
            <a:chExt cx="7016750" cy="660400"/>
          </a:xfrm>
          <a:solidFill>
            <a:schemeClr val="bg1">
              <a:lumMod val="95000"/>
            </a:schemeClr>
          </a:solidFill>
        </p:grpSpPr>
        <p:sp>
          <p:nvSpPr>
            <p:cNvPr id="26" name="圆角矩形 25"/>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8" name="矩形 37"/>
            <p:cNvSpPr/>
            <p:nvPr/>
          </p:nvSpPr>
          <p:spPr bwMode="auto">
            <a:xfrm>
              <a:off x="2003230" y="4129088"/>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a:t>
              </a:r>
              <a:r>
                <a:rPr lang="zh-CN" altLang="en-US" sz="1900" dirty="0">
                  <a:solidFill>
                    <a:srgbClr val="E60012"/>
                  </a:solidFill>
                  <a:latin typeface="微软雅黑" pitchFamily="34" charset="-122"/>
                  <a:ea typeface="微软雅黑" pitchFamily="34" charset="-122"/>
                </a:rPr>
                <a:t>典型部署</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bwMode="auto">
            <a:xfrm>
              <a:off x="1408884" y="4197880"/>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952946"/>
            <a:ext cx="5791200" cy="533400"/>
            <a:chOff x="1295400" y="5073650"/>
            <a:chExt cx="7016750" cy="660400"/>
          </a:xfrm>
          <a:solidFill>
            <a:schemeClr val="bg1">
              <a:lumMod val="95000"/>
            </a:schemeClr>
          </a:solidFill>
        </p:grpSpPr>
        <p:sp>
          <p:nvSpPr>
            <p:cNvPr id="27" name="圆角矩形 26"/>
            <p:cNvSpPr/>
            <p:nvPr/>
          </p:nvSpPr>
          <p:spPr bwMode="auto">
            <a:xfrm>
              <a:off x="1295400" y="5097236"/>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43" name="矩形 42"/>
            <p:cNvSpPr/>
            <p:nvPr/>
          </p:nvSpPr>
          <p:spPr bwMode="auto">
            <a:xfrm>
              <a:off x="2003230" y="5073650"/>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库存条码应用典型</a:t>
              </a:r>
              <a:r>
                <a:rPr lang="zh-CN" altLang="en-US" sz="1900" dirty="0">
                  <a:solidFill>
                    <a:srgbClr val="E60012"/>
                  </a:solidFill>
                  <a:latin typeface="微软雅黑" pitchFamily="34" charset="-122"/>
                  <a:ea typeface="微软雅黑" pitchFamily="34" charset="-122"/>
                </a:rPr>
                <a:t>案例</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bwMode="auto">
            <a:xfrm>
              <a:off x="1408884" y="5142442"/>
              <a:ext cx="396605" cy="476321"/>
            </a:xfrm>
            <a:prstGeom prst="rect">
              <a:avLst/>
            </a:prstGeom>
            <a:grp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6"/>
          <p:cNvGrpSpPr>
            <a:grpSpLocks/>
          </p:cNvGrpSpPr>
          <p:nvPr/>
        </p:nvGrpSpPr>
        <p:grpSpPr bwMode="auto">
          <a:xfrm>
            <a:off x="1295334" y="3657580"/>
            <a:ext cx="5791200" cy="533400"/>
            <a:chOff x="1295400" y="4129088"/>
            <a:chExt cx="7016750" cy="660400"/>
          </a:xfrm>
          <a:solidFill>
            <a:schemeClr val="bg1">
              <a:lumMod val="95000"/>
            </a:schemeClr>
          </a:solidFill>
        </p:grpSpPr>
        <p:sp>
          <p:nvSpPr>
            <p:cNvPr id="29" name="圆角矩形 28"/>
            <p:cNvSpPr/>
            <p:nvPr/>
          </p:nvSpPr>
          <p:spPr bwMode="auto">
            <a:xfrm>
              <a:off x="1295400" y="4152674"/>
              <a:ext cx="611657" cy="613229"/>
            </a:xfrm>
            <a:prstGeom prst="roundRect">
              <a:avLst/>
            </a:prstGeom>
            <a:grp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0" name="矩形 29"/>
            <p:cNvSpPr/>
            <p:nvPr/>
          </p:nvSpPr>
          <p:spPr bwMode="auto">
            <a:xfrm>
              <a:off x="2003230" y="4129088"/>
              <a:ext cx="6308920" cy="660400"/>
            </a:xfrm>
            <a:prstGeom prst="rect">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a:t>
              </a:r>
              <a:r>
                <a:rPr lang="en-US" altLang="zh-CN" sz="1900" dirty="0" smtClean="0">
                  <a:solidFill>
                    <a:srgbClr val="E60012"/>
                  </a:solidFill>
                  <a:latin typeface="微软雅黑" pitchFamily="34" charset="-122"/>
                  <a:ea typeface="微软雅黑" pitchFamily="34" charset="-122"/>
                </a:rPr>
                <a:t>11.1</a:t>
              </a:r>
              <a:r>
                <a:rPr lang="zh-CN" altLang="en-US" sz="1900" dirty="0" smtClean="0">
                  <a:solidFill>
                    <a:srgbClr val="E60012"/>
                  </a:solidFill>
                  <a:latin typeface="微软雅黑" pitchFamily="34" charset="-122"/>
                  <a:ea typeface="微软雅黑" pitchFamily="34" charset="-122"/>
                </a:rPr>
                <a:t>版本的新特性</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bwMode="auto">
            <a:xfrm>
              <a:off x="1408884" y="4197880"/>
              <a:ext cx="325063" cy="383267"/>
            </a:xfrm>
            <a:prstGeom prst="rect">
              <a:avLst/>
            </a:prstGeom>
            <a:grpFill/>
          </p:spPr>
          <p:txBody>
            <a:bodyPr wrap="none">
              <a:spAutoFit/>
            </a:bodyPr>
            <a:lstStyle/>
            <a:p>
              <a:pPr eaLnBrk="1" hangingPunct="1">
                <a:defRPr/>
              </a:pPr>
              <a:r>
                <a:rPr lang="en-US" altLang="zh-CN" sz="19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10" name="组合 4"/>
          <p:cNvGrpSpPr>
            <a:grpSpLocks/>
          </p:cNvGrpSpPr>
          <p:nvPr/>
        </p:nvGrpSpPr>
        <p:grpSpPr bwMode="auto">
          <a:xfrm>
            <a:off x="1295486" y="5638728"/>
            <a:ext cx="5791200" cy="533400"/>
            <a:chOff x="1295400" y="5073650"/>
            <a:chExt cx="7016750" cy="660400"/>
          </a:xfrm>
        </p:grpSpPr>
        <p:sp>
          <p:nvSpPr>
            <p:cNvPr id="34" name="圆角矩形 33"/>
            <p:cNvSpPr/>
            <p:nvPr/>
          </p:nvSpPr>
          <p:spPr bwMode="auto">
            <a:xfrm>
              <a:off x="1295400" y="5097236"/>
              <a:ext cx="611657" cy="613229"/>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900">
                <a:latin typeface="微软雅黑" pitchFamily="34" charset="-122"/>
                <a:ea typeface="微软雅黑" pitchFamily="34" charset="-122"/>
              </a:endParaRPr>
            </a:p>
          </p:txBody>
        </p:sp>
        <p:sp>
          <p:nvSpPr>
            <p:cNvPr id="35" name="矩形 34"/>
            <p:cNvSpPr/>
            <p:nvPr/>
          </p:nvSpPr>
          <p:spPr bwMode="auto">
            <a:xfrm>
              <a:off x="2003230" y="5073650"/>
              <a:ext cx="6308920"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eaLnBrk="1" hangingPunct="1">
                <a:lnSpc>
                  <a:spcPct val="150000"/>
                </a:lnSpc>
                <a:spcAft>
                  <a:spcPct val="35000"/>
                </a:spcAft>
                <a:defRPr/>
              </a:pPr>
              <a:r>
                <a:rPr lang="zh-CN" altLang="en-US" sz="1900" dirty="0" smtClean="0">
                  <a:solidFill>
                    <a:srgbClr val="E60012"/>
                  </a:solidFill>
                  <a:latin typeface="微软雅黑" pitchFamily="34" charset="-122"/>
                  <a:ea typeface="微软雅黑" pitchFamily="34" charset="-122"/>
                </a:rPr>
                <a:t>库存条码应用体验</a:t>
              </a:r>
              <a:endParaRPr lang="zh-CN" altLang="en-US" sz="1900" dirty="0">
                <a:solidFill>
                  <a:schemeClr val="tx1">
                    <a:lumMod val="75000"/>
                    <a:lumOff val="25000"/>
                  </a:schemeClr>
                </a:solidFill>
                <a:latin typeface="微软雅黑" pitchFamily="34" charset="-122"/>
                <a:ea typeface="微软雅黑" pitchFamily="34" charset="-122"/>
              </a:endParaRPr>
            </a:p>
          </p:txBody>
        </p:sp>
        <p:sp>
          <p:nvSpPr>
            <p:cNvPr id="37" name="TextBox 36"/>
            <p:cNvSpPr txBox="1"/>
            <p:nvPr/>
          </p:nvSpPr>
          <p:spPr bwMode="auto">
            <a:xfrm>
              <a:off x="1408884" y="5142442"/>
              <a:ext cx="396605" cy="476321"/>
            </a:xfrm>
            <a:prstGeom prst="rect">
              <a:avLst/>
            </a:prstGeom>
            <a:noFill/>
          </p:spPr>
          <p:txBody>
            <a:bodyPr wrap="none">
              <a:spAutoFit/>
            </a:bodyPr>
            <a:lstStyle/>
            <a:p>
              <a:pPr eaLnBrk="1" hangingPunct="1">
                <a:defRPr/>
              </a:pPr>
              <a:r>
                <a:rPr lang="en-US" altLang="zh-CN" sz="1900" dirty="0" smtClean="0">
                  <a:solidFill>
                    <a:schemeClr val="tx1">
                      <a:lumMod val="50000"/>
                      <a:lumOff val="50000"/>
                    </a:schemeClr>
                  </a:solidFill>
                  <a:latin typeface="微软雅黑" pitchFamily="34" charset="-122"/>
                  <a:ea typeface="微软雅黑" pitchFamily="34" charset="-122"/>
                  <a:cs typeface="Arial" pitchFamily="34" charset="0"/>
                </a:rPr>
                <a:t>7</a:t>
              </a:r>
              <a:endParaRPr lang="zh-CN" altLang="en-US" sz="19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Oval 18"/>
          <p:cNvSpPr>
            <a:spLocks noChangeArrowheads="1"/>
          </p:cNvSpPr>
          <p:nvPr/>
        </p:nvSpPr>
        <p:spPr bwMode="auto">
          <a:xfrm>
            <a:off x="2667000" y="6042025"/>
            <a:ext cx="3744913" cy="358775"/>
          </a:xfrm>
          <a:prstGeom prst="ellipse">
            <a:avLst/>
          </a:prstGeom>
          <a:gradFill rotWithShape="1">
            <a:gsLst>
              <a:gs pos="0">
                <a:srgbClr val="000000"/>
              </a:gs>
              <a:gs pos="100000">
                <a:srgbClr val="EAEAEA">
                  <a:alpha val="0"/>
                </a:srgbClr>
              </a:gs>
            </a:gsLst>
            <a:path path="shap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sp>
        <p:nvSpPr>
          <p:cNvPr id="68611" name="Oval 4"/>
          <p:cNvSpPr>
            <a:spLocks noChangeArrowheads="1"/>
          </p:cNvSpPr>
          <p:nvPr/>
        </p:nvSpPr>
        <p:spPr bwMode="auto">
          <a:xfrm>
            <a:off x="2484438" y="1993900"/>
            <a:ext cx="3995737" cy="3995738"/>
          </a:xfrm>
          <a:prstGeom prst="ellipse">
            <a:avLst/>
          </a:prstGeom>
          <a:gradFill rotWithShape="1">
            <a:gsLst>
              <a:gs pos="0">
                <a:srgbClr val="E1E1E1"/>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sp>
        <p:nvSpPr>
          <p:cNvPr id="68612" name="Oval 5"/>
          <p:cNvSpPr>
            <a:spLocks noChangeArrowheads="1"/>
          </p:cNvSpPr>
          <p:nvPr/>
        </p:nvSpPr>
        <p:spPr bwMode="auto">
          <a:xfrm>
            <a:off x="2700338" y="1993900"/>
            <a:ext cx="3816350" cy="3887788"/>
          </a:xfrm>
          <a:prstGeom prst="ellipse">
            <a:avLst/>
          </a:prstGeom>
          <a:gradFill rotWithShape="1">
            <a:gsLst>
              <a:gs pos="0">
                <a:srgbClr val="FFFFFF"/>
              </a:gs>
              <a:gs pos="100000">
                <a:srgbClr val="767676">
                  <a:alpha val="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sp>
        <p:nvSpPr>
          <p:cNvPr id="73733" name="PubPieSlice"/>
          <p:cNvSpPr>
            <a:spLocks noEditPoints="1" noChangeArrowheads="1"/>
          </p:cNvSpPr>
          <p:nvPr/>
        </p:nvSpPr>
        <p:spPr bwMode="auto">
          <a:xfrm>
            <a:off x="2484438" y="2065338"/>
            <a:ext cx="3779837" cy="3779837"/>
          </a:xfrm>
          <a:custGeom>
            <a:avLst/>
            <a:gdLst>
              <a:gd name="T0" fmla="*/ 0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0" y="10800"/>
                </a:moveTo>
                <a:cubicBezTo>
                  <a:pt x="0" y="16764"/>
                  <a:pt x="4835" y="21599"/>
                  <a:pt x="10799" y="21600"/>
                </a:cubicBezTo>
                <a:cubicBezTo>
                  <a:pt x="10803" y="21600"/>
                  <a:pt x="10807" y="21599"/>
                  <a:pt x="10811" y="21599"/>
                </a:cubicBezTo>
                <a:lnTo>
                  <a:pt x="10800" y="10800"/>
                </a:lnTo>
                <a:close/>
              </a:path>
            </a:pathLst>
          </a:custGeom>
          <a:solidFill>
            <a:schemeClr val="bg1">
              <a:lumMod val="75000"/>
            </a:schemeClr>
          </a:solidFill>
          <a:ln w="9525">
            <a:noFill/>
            <a:miter lim="800000"/>
            <a:headEnd/>
            <a:tailEnd/>
          </a:ln>
        </p:spPr>
        <p:txBody>
          <a:bodyPr/>
          <a:lstStyle/>
          <a:p>
            <a:pPr eaLnBrk="1" hangingPunct="1">
              <a:defRPr/>
            </a:pPr>
            <a:endParaRPr lang="zh-CN" altLang="en-US"/>
          </a:p>
        </p:txBody>
      </p:sp>
      <p:sp>
        <p:nvSpPr>
          <p:cNvPr id="9" name="PubPieSlice"/>
          <p:cNvSpPr>
            <a:spLocks noEditPoints="1" noChangeArrowheads="1"/>
          </p:cNvSpPr>
          <p:nvPr/>
        </p:nvSpPr>
        <p:spPr bwMode="auto">
          <a:xfrm>
            <a:off x="2743200" y="2308225"/>
            <a:ext cx="3744913" cy="3744913"/>
          </a:xfrm>
          <a:custGeom>
            <a:avLst/>
            <a:gdLst>
              <a:gd name="G0" fmla="+- 0 0 0"/>
              <a:gd name="G1" fmla="sin 10800 11796480"/>
              <a:gd name="G2" fmla="cos 10800 11796480"/>
              <a:gd name="G3" fmla="sin 10800 5894229"/>
              <a:gd name="G4" fmla="cos 10800 5894229"/>
              <a:gd name="G5" fmla="+- G1 10800 0"/>
              <a:gd name="G6" fmla="+- G2 10800 0"/>
              <a:gd name="G7" fmla="+- G3 10800 0"/>
              <a:gd name="G8" fmla="+- G4 10800 0"/>
              <a:gd name="G9" fmla="+- 10800 0 0"/>
              <a:gd name="T0" fmla="*/ 0 w 21600"/>
              <a:gd name="T1" fmla="*/ 10800 h 21600"/>
              <a:gd name="T2" fmla="*/ 10800 w 21600"/>
              <a:gd name="T3" fmla="*/ 10800 h 21600"/>
              <a:gd name="T4" fmla="*/ 10811 w 21600"/>
              <a:gd name="T5" fmla="*/ 21599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0" y="10800"/>
                </a:moveTo>
                <a:cubicBezTo>
                  <a:pt x="0" y="16764"/>
                  <a:pt x="4835" y="21599"/>
                  <a:pt x="10799" y="21600"/>
                </a:cubicBezTo>
                <a:cubicBezTo>
                  <a:pt x="10803" y="21600"/>
                  <a:pt x="10807" y="21599"/>
                  <a:pt x="10811" y="21599"/>
                </a:cubicBezTo>
                <a:lnTo>
                  <a:pt x="10800" y="108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2700000" scaled="1"/>
            <a:tileRect/>
          </a:gradFill>
          <a:ln w="9525">
            <a:noFill/>
            <a:miter lim="800000"/>
            <a:headEnd/>
            <a:tailEnd/>
          </a:ln>
          <a:effectLst/>
        </p:spPr>
        <p:txBody>
          <a:bodyPr/>
          <a:lstStyle/>
          <a:p>
            <a:pPr eaLnBrk="1" hangingPunct="1">
              <a:defRPr/>
            </a:pPr>
            <a:endParaRPr lang="ko-KR" altLang="en-US">
              <a:latin typeface="Arial" charset="0"/>
            </a:endParaRPr>
          </a:p>
        </p:txBody>
      </p:sp>
      <p:sp>
        <p:nvSpPr>
          <p:cNvPr id="68615" name="TextBox 11"/>
          <p:cNvSpPr txBox="1">
            <a:spLocks noChangeArrowheads="1"/>
          </p:cNvSpPr>
          <p:nvPr/>
        </p:nvSpPr>
        <p:spPr bwMode="auto">
          <a:xfrm>
            <a:off x="838200" y="3883025"/>
            <a:ext cx="1371600"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rPr>
              <a:t>资产管理：</a:t>
            </a:r>
            <a:r>
              <a:rPr lang="zh-CN" altLang="en-US" sz="1400">
                <a:latin typeface="微软雅黑" panose="020B0503020204020204" pitchFamily="34" charset="-122"/>
                <a:ea typeface="微软雅黑" panose="020B0503020204020204" pitchFamily="34" charset="-122"/>
              </a:rPr>
              <a:t>资产的标识与管理</a:t>
            </a:r>
          </a:p>
        </p:txBody>
      </p:sp>
      <p:sp>
        <p:nvSpPr>
          <p:cNvPr id="13" name="弧形 12"/>
          <p:cNvSpPr/>
          <p:nvPr/>
        </p:nvSpPr>
        <p:spPr>
          <a:xfrm rot="13785653">
            <a:off x="2570162" y="1625601"/>
            <a:ext cx="1223963" cy="2093912"/>
          </a:xfrm>
          <a:prstGeom prst="arc">
            <a:avLst>
              <a:gd name="adj1" fmla="val 17675639"/>
              <a:gd name="adj2" fmla="val 0"/>
            </a:avLst>
          </a:prstGeom>
          <a:ln w="28575">
            <a:solidFill>
              <a:srgbClr val="E60012"/>
            </a:solidFill>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7" name="弧形 16"/>
          <p:cNvSpPr/>
          <p:nvPr/>
        </p:nvSpPr>
        <p:spPr>
          <a:xfrm rot="2620843">
            <a:off x="5156200" y="4135438"/>
            <a:ext cx="1223963" cy="2095500"/>
          </a:xfrm>
          <a:prstGeom prst="arc">
            <a:avLst>
              <a:gd name="adj1" fmla="val 17626443"/>
              <a:gd name="adj2" fmla="val 21516342"/>
            </a:avLst>
          </a:prstGeom>
          <a:ln w="28575">
            <a:solidFill>
              <a:srgbClr val="E60012"/>
            </a:solidFill>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68618" name="TextBox 21"/>
          <p:cNvSpPr txBox="1">
            <a:spLocks noChangeArrowheads="1"/>
          </p:cNvSpPr>
          <p:nvPr/>
        </p:nvSpPr>
        <p:spPr bwMode="auto">
          <a:xfrm>
            <a:off x="6781800" y="3276600"/>
            <a:ext cx="2057400"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3.</a:t>
            </a:r>
            <a:r>
              <a:rPr lang="zh-CN" altLang="en-US" sz="1400" b="1">
                <a:latin typeface="微软雅黑" panose="020B0503020204020204" pitchFamily="34" charset="-122"/>
                <a:ea typeface="微软雅黑" panose="020B0503020204020204" pitchFamily="34" charset="-122"/>
              </a:rPr>
              <a:t>物料及库存管理：</a:t>
            </a:r>
            <a:r>
              <a:rPr lang="zh-CN" altLang="en-US" sz="1400">
                <a:latin typeface="微软雅黑" panose="020B0503020204020204" pitchFamily="34" charset="-122"/>
                <a:ea typeface="微软雅黑" panose="020B0503020204020204" pitchFamily="34" charset="-122"/>
              </a:rPr>
              <a:t>物料跟踪管理，货品出入库、上下架、货位调整、货品盘点等的数据采集</a:t>
            </a:r>
          </a:p>
          <a:p>
            <a:pPr eaLnBrk="1" hangingPunct="1"/>
            <a:endParaRPr lang="zh-CN" altLang="en-US" sz="1400" b="1">
              <a:latin typeface="微软雅黑" panose="020B0503020204020204" pitchFamily="34" charset="-122"/>
              <a:ea typeface="微软雅黑" panose="020B0503020204020204" pitchFamily="34" charset="-122"/>
            </a:endParaRPr>
          </a:p>
        </p:txBody>
      </p:sp>
      <p:pic>
        <p:nvPicPr>
          <p:cNvPr id="68619" name="Picture 5" descr="http://ts3.mm.bing.net/th?id=H.4644926469243542&amp;pid=15.1"/>
          <p:cNvPicPr>
            <a:picLocks noChangeAspect="1" noChangeArrowheads="1"/>
          </p:cNvPicPr>
          <p:nvPr/>
        </p:nvPicPr>
        <p:blipFill>
          <a:blip r:embed="rId2" cstate="print">
            <a:lum bright="-8000"/>
            <a:extLst>
              <a:ext uri="{28A0092B-C50C-407E-A947-70E740481C1C}">
                <a14:useLocalDpi xmlns="" xmlns:a14="http://schemas.microsoft.com/office/drawing/2010/main" val="0"/>
              </a:ext>
            </a:extLst>
          </a:blip>
          <a:srcRect/>
          <a:stretch>
            <a:fillRect/>
          </a:stretch>
        </p:blipFill>
        <p:spPr bwMode="auto">
          <a:xfrm>
            <a:off x="3810000" y="3395663"/>
            <a:ext cx="1447800" cy="1230312"/>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68620" name="Line 21"/>
          <p:cNvSpPr>
            <a:spLocks noChangeShapeType="1"/>
          </p:cNvSpPr>
          <p:nvPr/>
        </p:nvSpPr>
        <p:spPr bwMode="auto">
          <a:xfrm flipV="1">
            <a:off x="2286000" y="4078288"/>
            <a:ext cx="4392613" cy="0"/>
          </a:xfrm>
          <a:prstGeom prst="line">
            <a:avLst/>
          </a:prstGeom>
          <a:noFill/>
          <a:ln w="28575">
            <a:solidFill>
              <a:srgbClr val="FF2525"/>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zh-CN" altLang="en-US"/>
          </a:p>
        </p:txBody>
      </p:sp>
      <p:sp>
        <p:nvSpPr>
          <p:cNvPr id="25" name="标题 1"/>
          <p:cNvSpPr txBox="1">
            <a:spLocks/>
          </p:cNvSpPr>
          <p:nvPr/>
        </p:nvSpPr>
        <p:spPr bwMode="auto">
          <a:xfrm>
            <a:off x="228600" y="152400"/>
            <a:ext cx="5486400" cy="425450"/>
          </a:xfrm>
          <a:prstGeom prst="rect">
            <a:avLst/>
          </a:prstGeom>
          <a:ln>
            <a:miter lim="800000"/>
            <a:headEnd/>
            <a:tailEnd/>
          </a:ln>
        </p:spPr>
        <p:txBody>
          <a:bodyPr/>
          <a:lstStyle/>
          <a:p>
            <a:pPr>
              <a:defRPr/>
            </a:pPr>
            <a:r>
              <a:rPr kumimoji="1" lang="zh-CN" altLang="en-US" sz="2100" kern="0" dirty="0">
                <a:solidFill>
                  <a:srgbClr val="FF0000"/>
                </a:solidFill>
                <a:latin typeface="微软雅黑" pitchFamily="34" charset="-122"/>
                <a:ea typeface="微软雅黑" pitchFamily="34" charset="-122"/>
                <a:cs typeface="宋体" charset="0"/>
              </a:rPr>
              <a:t>条码应用的热点需求</a:t>
            </a:r>
            <a:br>
              <a:rPr kumimoji="1" lang="zh-CN" altLang="en-US" sz="2100" kern="0" dirty="0">
                <a:solidFill>
                  <a:srgbClr val="FF0000"/>
                </a:solidFill>
                <a:latin typeface="微软雅黑" pitchFamily="34" charset="-122"/>
                <a:ea typeface="微软雅黑" pitchFamily="34" charset="-122"/>
                <a:cs typeface="宋体" charset="0"/>
              </a:rPr>
            </a:br>
            <a:endParaRPr kumimoji="1" lang="zh-CN" altLang="en-US" sz="2100" kern="0" dirty="0">
              <a:solidFill>
                <a:srgbClr val="FF0000"/>
              </a:solidFill>
              <a:latin typeface="微软雅黑" pitchFamily="34" charset="-122"/>
              <a:ea typeface="微软雅黑" pitchFamily="34" charset="-122"/>
              <a:cs typeface="宋体" charset="0"/>
            </a:endParaRPr>
          </a:p>
        </p:txBody>
      </p:sp>
      <p:sp>
        <p:nvSpPr>
          <p:cNvPr id="68622" name="Line 21"/>
          <p:cNvSpPr>
            <a:spLocks noChangeShapeType="1"/>
          </p:cNvSpPr>
          <p:nvPr/>
        </p:nvSpPr>
        <p:spPr bwMode="auto">
          <a:xfrm rot="5400000" flipH="1">
            <a:off x="2447925" y="4029075"/>
            <a:ext cx="4248150" cy="0"/>
          </a:xfrm>
          <a:prstGeom prst="line">
            <a:avLst/>
          </a:prstGeom>
          <a:noFill/>
          <a:ln w="28575">
            <a:solidFill>
              <a:srgbClr val="FF2525"/>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zh-CN" altLang="en-US"/>
          </a:p>
        </p:txBody>
      </p:sp>
      <p:sp>
        <p:nvSpPr>
          <p:cNvPr id="68623" name="TextBox 11"/>
          <p:cNvSpPr txBox="1">
            <a:spLocks noChangeArrowheads="1"/>
          </p:cNvSpPr>
          <p:nvPr/>
        </p:nvSpPr>
        <p:spPr bwMode="auto">
          <a:xfrm>
            <a:off x="2438400" y="1143000"/>
            <a:ext cx="4876800"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2.</a:t>
            </a:r>
            <a:r>
              <a:rPr lang="zh-CN" altLang="en-US" sz="1400" b="1">
                <a:latin typeface="微软雅黑" panose="020B0503020204020204" pitchFamily="34" charset="-122"/>
                <a:ea typeface="微软雅黑" panose="020B0503020204020204" pitchFamily="34" charset="-122"/>
              </a:rPr>
              <a:t>生产管理：</a:t>
            </a:r>
            <a:r>
              <a:rPr lang="zh-CN" altLang="en-US" sz="1400">
                <a:latin typeface="微软雅黑" panose="020B0503020204020204" pitchFamily="34" charset="-122"/>
                <a:ea typeface="微软雅黑" panose="020B0503020204020204" pitchFamily="34" charset="-122"/>
              </a:rPr>
              <a:t>产品零部件是与订单号、零件种类、产品数量、编号及工艺路线等信息相关的，希望通过对于上述数据采集可对原材料，半成品、在制品等物料进行跟踪</a:t>
            </a:r>
          </a:p>
        </p:txBody>
      </p:sp>
      <p:sp>
        <p:nvSpPr>
          <p:cNvPr id="68624" name="TextBox 22"/>
          <p:cNvSpPr txBox="1">
            <a:spLocks noChangeArrowheads="1"/>
          </p:cNvSpPr>
          <p:nvPr/>
        </p:nvSpPr>
        <p:spPr bwMode="auto">
          <a:xfrm>
            <a:off x="3886200" y="4594225"/>
            <a:ext cx="1524000"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700" b="1">
                <a:solidFill>
                  <a:srgbClr val="FF2525"/>
                </a:solidFill>
                <a:latin typeface="微软雅黑" panose="020B0503020204020204" pitchFamily="34" charset="-122"/>
                <a:ea typeface="微软雅黑" panose="020B0503020204020204" pitchFamily="34" charset="-122"/>
              </a:rPr>
              <a:t>热点需求</a:t>
            </a:r>
          </a:p>
        </p:txBody>
      </p:sp>
      <p:sp>
        <p:nvSpPr>
          <p:cNvPr id="30" name="矩形 29"/>
          <p:cNvSpPr/>
          <p:nvPr/>
        </p:nvSpPr>
        <p:spPr>
          <a:xfrm>
            <a:off x="228600" y="762000"/>
            <a:ext cx="3429000" cy="384175"/>
          </a:xfrm>
          <a:prstGeom prst="rect">
            <a:avLst/>
          </a:prstGeom>
        </p:spPr>
        <p:txBody>
          <a:bodyPr>
            <a:spAutoFit/>
          </a:bodyPr>
          <a:lstStyle/>
          <a:p>
            <a:pPr eaLnBrk="1" hangingPunct="1">
              <a:defRPr/>
            </a:pPr>
            <a:r>
              <a:rPr lang="zh-CN" altLang="en-US" sz="1900" dirty="0">
                <a:solidFill>
                  <a:schemeClr val="tx1">
                    <a:lumMod val="75000"/>
                    <a:lumOff val="25000"/>
                  </a:schemeClr>
                </a:solidFill>
                <a:latin typeface="微软雅黑" pitchFamily="34" charset="-122"/>
                <a:ea typeface="微软雅黑" pitchFamily="34" charset="-122"/>
              </a:rPr>
              <a:t>条码应用的热点需求</a:t>
            </a:r>
            <a:endParaRPr lang="en-US" altLang="zh-CN" sz="1900" dirty="0">
              <a:solidFill>
                <a:schemeClr val="tx1">
                  <a:lumMod val="75000"/>
                  <a:lumOff val="25000"/>
                </a:schemeClr>
              </a:solidFill>
              <a:latin typeface="微软雅黑" pitchFamily="34" charset="-122"/>
              <a:ea typeface="微软雅黑" pitchFamily="34" charset="-122"/>
            </a:endParaRPr>
          </a:p>
        </p:txBody>
      </p:sp>
      <p:sp>
        <p:nvSpPr>
          <p:cNvPr id="68626" name="TextBox 21"/>
          <p:cNvSpPr txBox="1">
            <a:spLocks noChangeArrowheads="1"/>
          </p:cNvSpPr>
          <p:nvPr/>
        </p:nvSpPr>
        <p:spPr bwMode="auto">
          <a:xfrm>
            <a:off x="2667000" y="6321425"/>
            <a:ext cx="441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4.</a:t>
            </a:r>
            <a:r>
              <a:rPr lang="zh-CN" altLang="en-US" sz="1400" b="1">
                <a:latin typeface="微软雅黑" panose="020B0503020204020204" pitchFamily="34" charset="-122"/>
                <a:ea typeface="微软雅黑" panose="020B0503020204020204" pitchFamily="34" charset="-122"/>
              </a:rPr>
              <a:t>追溯产品的批号、生产日期及流转信息；控制串货</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014用友优普标准PPT模板">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12700">
          <a:solidFill>
            <a:schemeClr val="bg1">
              <a:lumMod val="7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23886</TotalTime>
  <Pages>0</Pages>
  <Words>6005</Words>
  <Characters>0</Characters>
  <Application>Microsoft Office PowerPoint</Application>
  <DocSecurity>0</DocSecurity>
  <PresentationFormat>全屏显示(4:3)</PresentationFormat>
  <Lines>0</Lines>
  <Paragraphs>804</Paragraphs>
  <Slides>68</Slides>
  <Notes>23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70" baseType="lpstr">
      <vt:lpstr>2014用友优普标准PPT模板</vt:lpstr>
      <vt:lpstr>Visio</vt:lpstr>
      <vt:lpstr>幻灯片 1</vt:lpstr>
      <vt:lpstr>幻灯片 2</vt:lpstr>
      <vt:lpstr>幻灯片 3</vt:lpstr>
      <vt:lpstr>条码概述</vt:lpstr>
      <vt:lpstr>条码概述</vt:lpstr>
      <vt:lpstr>条码概述</vt:lpstr>
      <vt:lpstr>幻灯片 7</vt:lpstr>
      <vt:lpstr>幻灯片 8</vt:lpstr>
      <vt:lpstr>幻灯片 9</vt:lpstr>
      <vt:lpstr>幻灯片 10</vt:lpstr>
      <vt:lpstr>U8库存条码</vt:lpstr>
      <vt:lpstr>库存条码客户需求（1）</vt:lpstr>
      <vt:lpstr>库存条码客户需求（2）</vt:lpstr>
      <vt:lpstr>库存条码客户需求（3）</vt:lpstr>
      <vt:lpstr>幻灯片 15</vt:lpstr>
      <vt:lpstr>产品卖点</vt:lpstr>
      <vt:lpstr>幻灯片 17</vt:lpstr>
      <vt:lpstr>整体架构－系统构成</vt:lpstr>
      <vt:lpstr>条码生成</vt:lpstr>
      <vt:lpstr>条码生成－条码标签设计与打印</vt:lpstr>
      <vt:lpstr>条码扫描－无线采集（实时方式）</vt:lpstr>
      <vt:lpstr>条码扫描－离线采集（批处理方式）</vt:lpstr>
      <vt:lpstr>条码扫描－在线扫描（实时方式）</vt:lpstr>
      <vt:lpstr>幻灯片 24</vt:lpstr>
      <vt:lpstr>幻灯片 25</vt:lpstr>
      <vt:lpstr>U8条码应用-固定资产</vt:lpstr>
      <vt:lpstr>幻灯片 27</vt:lpstr>
      <vt:lpstr>U8条码应用-单据条码设计与打印</vt:lpstr>
      <vt:lpstr>条码应用－U8条码应用</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IT部署方案－硬件支持环境</vt:lpstr>
      <vt:lpstr>IT部署方案－无线终端</vt:lpstr>
      <vt:lpstr>幻灯片 51</vt:lpstr>
      <vt:lpstr>幻灯片 52</vt:lpstr>
      <vt:lpstr>企业概况</vt:lpstr>
      <vt:lpstr>典型应用场景图</vt:lpstr>
      <vt:lpstr>条码标签类型 – 成品标签</vt:lpstr>
      <vt:lpstr>条码标签类型 – 成品标签</vt:lpstr>
      <vt:lpstr>条码标签类型 – 其他标签</vt:lpstr>
      <vt:lpstr>产品生产及入库  - 防伪防窜品</vt:lpstr>
      <vt:lpstr>产品生产及入库  - 非防伪防窜品</vt:lpstr>
      <vt:lpstr>产品调拨作业</vt:lpstr>
      <vt:lpstr>库内作业 – 货位移动</vt:lpstr>
      <vt:lpstr>产品销售出库</vt:lpstr>
      <vt:lpstr>产品销售出库  - 发货拼箱</vt:lpstr>
      <vt:lpstr>仓库盘点</vt:lpstr>
      <vt:lpstr>幻灯片 65</vt:lpstr>
      <vt:lpstr>幻灯片 66</vt:lpstr>
      <vt:lpstr>幻灯片 67</vt:lpstr>
      <vt:lpstr>幻灯片 68</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万宇</cp:lastModifiedBy>
  <cp:revision>438</cp:revision>
  <cp:lastPrinted>1601-01-01T00:00:00Z</cp:lastPrinted>
  <dcterms:created xsi:type="dcterms:W3CDTF">2009-12-16T05:52:57Z</dcterms:created>
  <dcterms:modified xsi:type="dcterms:W3CDTF">2014-03-28T03:47:32Z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